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92" r:id="rId4"/>
    <p:sldId id="270" r:id="rId5"/>
    <p:sldId id="279" r:id="rId6"/>
    <p:sldId id="275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86" r:id="rId15"/>
    <p:sldId id="287" r:id="rId16"/>
    <p:sldId id="268" r:id="rId17"/>
    <p:sldId id="288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CEEC-14C3-429F-AFFF-3F9E49FA924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8445-6E6B-4F48-AF61-F8D971454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74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52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1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8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19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05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15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08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68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83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33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79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987E1-4ED4-45A5-BA40-AB2E208D20DF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CF53-BB55-4739-9020-B061323E3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www.wretch.cc/album/show.php?i=jao8825252&amp;b=1479&amp;f=1165109143&amp;p=257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96" y="3504"/>
              <a:ext cx="624" cy="720"/>
              <a:chOff x="2794" y="2160"/>
              <a:chExt cx="1154" cy="1279"/>
            </a:xfrm>
          </p:grpSpPr>
          <p:sp>
            <p:nvSpPr>
              <p:cNvPr id="5734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0" name="Freeform 6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1 w 61"/>
                  <a:gd name="T1" fmla="*/ 60 h 60"/>
                  <a:gd name="T2" fmla="*/ 18 w 61"/>
                  <a:gd name="T3" fmla="*/ 57 h 60"/>
                  <a:gd name="T4" fmla="*/ 9 w 61"/>
                  <a:gd name="T5" fmla="*/ 50 h 60"/>
                  <a:gd name="T6" fmla="*/ 2 w 61"/>
                  <a:gd name="T7" fmla="*/ 41 h 60"/>
                  <a:gd name="T8" fmla="*/ 0 w 61"/>
                  <a:gd name="T9" fmla="*/ 30 h 60"/>
                  <a:gd name="T10" fmla="*/ 2 w 61"/>
                  <a:gd name="T11" fmla="*/ 18 h 60"/>
                  <a:gd name="T12" fmla="*/ 9 w 61"/>
                  <a:gd name="T13" fmla="*/ 8 h 60"/>
                  <a:gd name="T14" fmla="*/ 18 w 61"/>
                  <a:gd name="T15" fmla="*/ 2 h 60"/>
                  <a:gd name="T16" fmla="*/ 31 w 61"/>
                  <a:gd name="T17" fmla="*/ 0 h 60"/>
                  <a:gd name="T18" fmla="*/ 42 w 61"/>
                  <a:gd name="T19" fmla="*/ 2 h 60"/>
                  <a:gd name="T20" fmla="*/ 52 w 61"/>
                  <a:gd name="T21" fmla="*/ 8 h 60"/>
                  <a:gd name="T22" fmla="*/ 58 w 61"/>
                  <a:gd name="T23" fmla="*/ 18 h 60"/>
                  <a:gd name="T24" fmla="*/ 61 w 61"/>
                  <a:gd name="T25" fmla="*/ 30 h 60"/>
                  <a:gd name="T26" fmla="*/ 58 w 61"/>
                  <a:gd name="T27" fmla="*/ 41 h 60"/>
                  <a:gd name="T28" fmla="*/ 52 w 61"/>
                  <a:gd name="T29" fmla="*/ 50 h 60"/>
                  <a:gd name="T30" fmla="*/ 42 w 61"/>
                  <a:gd name="T31" fmla="*/ 57 h 60"/>
                  <a:gd name="T32" fmla="*/ 31 w 61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63 w 177"/>
                  <a:gd name="T1" fmla="*/ 144 h 146"/>
                  <a:gd name="T2" fmla="*/ 177 w 177"/>
                  <a:gd name="T3" fmla="*/ 118 h 146"/>
                  <a:gd name="T4" fmla="*/ 172 w 177"/>
                  <a:gd name="T5" fmla="*/ 110 h 146"/>
                  <a:gd name="T6" fmla="*/ 161 w 177"/>
                  <a:gd name="T7" fmla="*/ 89 h 146"/>
                  <a:gd name="T8" fmla="*/ 144 w 177"/>
                  <a:gd name="T9" fmla="*/ 62 h 146"/>
                  <a:gd name="T10" fmla="*/ 122 w 177"/>
                  <a:gd name="T11" fmla="*/ 33 h 146"/>
                  <a:gd name="T12" fmla="*/ 95 w 177"/>
                  <a:gd name="T13" fmla="*/ 11 h 146"/>
                  <a:gd name="T14" fmla="*/ 69 w 177"/>
                  <a:gd name="T15" fmla="*/ 0 h 146"/>
                  <a:gd name="T16" fmla="*/ 40 w 177"/>
                  <a:gd name="T17" fmla="*/ 7 h 146"/>
                  <a:gd name="T18" fmla="*/ 14 w 177"/>
                  <a:gd name="T19" fmla="*/ 38 h 146"/>
                  <a:gd name="T20" fmla="*/ 3 w 177"/>
                  <a:gd name="T21" fmla="*/ 60 h 146"/>
                  <a:gd name="T22" fmla="*/ 0 w 177"/>
                  <a:gd name="T23" fmla="*/ 78 h 146"/>
                  <a:gd name="T24" fmla="*/ 1 w 177"/>
                  <a:gd name="T25" fmla="*/ 94 h 146"/>
                  <a:gd name="T26" fmla="*/ 8 w 177"/>
                  <a:gd name="T27" fmla="*/ 106 h 146"/>
                  <a:gd name="T28" fmla="*/ 17 w 177"/>
                  <a:gd name="T29" fmla="*/ 117 h 146"/>
                  <a:gd name="T30" fmla="*/ 30 w 177"/>
                  <a:gd name="T31" fmla="*/ 126 h 146"/>
                  <a:gd name="T32" fmla="*/ 46 w 177"/>
                  <a:gd name="T33" fmla="*/ 132 h 146"/>
                  <a:gd name="T34" fmla="*/ 62 w 177"/>
                  <a:gd name="T35" fmla="*/ 138 h 146"/>
                  <a:gd name="T36" fmla="*/ 79 w 177"/>
                  <a:gd name="T37" fmla="*/ 141 h 146"/>
                  <a:gd name="T38" fmla="*/ 98 w 177"/>
                  <a:gd name="T39" fmla="*/ 143 h 146"/>
                  <a:gd name="T40" fmla="*/ 115 w 177"/>
                  <a:gd name="T41" fmla="*/ 144 h 146"/>
                  <a:gd name="T42" fmla="*/ 130 w 177"/>
                  <a:gd name="T43" fmla="*/ 146 h 146"/>
                  <a:gd name="T44" fmla="*/ 144 w 177"/>
                  <a:gd name="T45" fmla="*/ 146 h 146"/>
                  <a:gd name="T46" fmla="*/ 154 w 177"/>
                  <a:gd name="T47" fmla="*/ 144 h 146"/>
                  <a:gd name="T48" fmla="*/ 161 w 177"/>
                  <a:gd name="T49" fmla="*/ 144 h 146"/>
                  <a:gd name="T50" fmla="*/ 163 w 177"/>
                  <a:gd name="T51" fmla="*/ 144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78 w 178"/>
                  <a:gd name="T1" fmla="*/ 27 h 143"/>
                  <a:gd name="T2" fmla="*/ 164 w 178"/>
                  <a:gd name="T3" fmla="*/ 1 h 143"/>
                  <a:gd name="T4" fmla="*/ 162 w 178"/>
                  <a:gd name="T5" fmla="*/ 1 h 143"/>
                  <a:gd name="T6" fmla="*/ 155 w 178"/>
                  <a:gd name="T7" fmla="*/ 1 h 143"/>
                  <a:gd name="T8" fmla="*/ 145 w 178"/>
                  <a:gd name="T9" fmla="*/ 0 h 143"/>
                  <a:gd name="T10" fmla="*/ 131 w 178"/>
                  <a:gd name="T11" fmla="*/ 0 h 143"/>
                  <a:gd name="T12" fmla="*/ 116 w 178"/>
                  <a:gd name="T13" fmla="*/ 1 h 143"/>
                  <a:gd name="T14" fmla="*/ 99 w 178"/>
                  <a:gd name="T15" fmla="*/ 2 h 143"/>
                  <a:gd name="T16" fmla="*/ 80 w 178"/>
                  <a:gd name="T17" fmla="*/ 5 h 143"/>
                  <a:gd name="T18" fmla="*/ 63 w 178"/>
                  <a:gd name="T19" fmla="*/ 7 h 143"/>
                  <a:gd name="T20" fmla="*/ 46 w 178"/>
                  <a:gd name="T21" fmla="*/ 13 h 143"/>
                  <a:gd name="T22" fmla="*/ 31 w 178"/>
                  <a:gd name="T23" fmla="*/ 18 h 143"/>
                  <a:gd name="T24" fmla="*/ 18 w 178"/>
                  <a:gd name="T25" fmla="*/ 27 h 143"/>
                  <a:gd name="T26" fmla="*/ 8 w 178"/>
                  <a:gd name="T27" fmla="*/ 37 h 143"/>
                  <a:gd name="T28" fmla="*/ 2 w 178"/>
                  <a:gd name="T29" fmla="*/ 50 h 143"/>
                  <a:gd name="T30" fmla="*/ 0 w 178"/>
                  <a:gd name="T31" fmla="*/ 65 h 143"/>
                  <a:gd name="T32" fmla="*/ 4 w 178"/>
                  <a:gd name="T33" fmla="*/ 83 h 143"/>
                  <a:gd name="T34" fmla="*/ 14 w 178"/>
                  <a:gd name="T35" fmla="*/ 104 h 143"/>
                  <a:gd name="T36" fmla="*/ 41 w 178"/>
                  <a:gd name="T37" fmla="*/ 135 h 143"/>
                  <a:gd name="T38" fmla="*/ 69 w 178"/>
                  <a:gd name="T39" fmla="*/ 143 h 143"/>
                  <a:gd name="T40" fmla="*/ 96 w 178"/>
                  <a:gd name="T41" fmla="*/ 132 h 143"/>
                  <a:gd name="T42" fmla="*/ 122 w 178"/>
                  <a:gd name="T43" fmla="*/ 111 h 143"/>
                  <a:gd name="T44" fmla="*/ 145 w 178"/>
                  <a:gd name="T45" fmla="*/ 83 h 143"/>
                  <a:gd name="T46" fmla="*/ 162 w 178"/>
                  <a:gd name="T47" fmla="*/ 55 h 143"/>
                  <a:gd name="T48" fmla="*/ 174 w 178"/>
                  <a:gd name="T49" fmla="*/ 35 h 143"/>
                  <a:gd name="T50" fmla="*/ 178 w 178"/>
                  <a:gd name="T51" fmla="*/ 2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82 w 132"/>
                  <a:gd name="T1" fmla="*/ 0 h 181"/>
                  <a:gd name="T2" fmla="*/ 52 w 132"/>
                  <a:gd name="T3" fmla="*/ 0 h 181"/>
                  <a:gd name="T4" fmla="*/ 47 w 132"/>
                  <a:gd name="T5" fmla="*/ 8 h 181"/>
                  <a:gd name="T6" fmla="*/ 35 w 132"/>
                  <a:gd name="T7" fmla="*/ 29 h 181"/>
                  <a:gd name="T8" fmla="*/ 20 w 132"/>
                  <a:gd name="T9" fmla="*/ 57 h 181"/>
                  <a:gd name="T10" fmla="*/ 7 w 132"/>
                  <a:gd name="T11" fmla="*/ 90 h 181"/>
                  <a:gd name="T12" fmla="*/ 0 w 132"/>
                  <a:gd name="T13" fmla="*/ 123 h 181"/>
                  <a:gd name="T14" fmla="*/ 5 w 132"/>
                  <a:gd name="T15" fmla="*/ 152 h 181"/>
                  <a:gd name="T16" fmla="*/ 24 w 132"/>
                  <a:gd name="T17" fmla="*/ 172 h 181"/>
                  <a:gd name="T18" fmla="*/ 64 w 132"/>
                  <a:gd name="T19" fmla="*/ 181 h 181"/>
                  <a:gd name="T20" fmla="*/ 106 w 132"/>
                  <a:gd name="T21" fmla="*/ 172 h 181"/>
                  <a:gd name="T22" fmla="*/ 127 w 132"/>
                  <a:gd name="T23" fmla="*/ 152 h 181"/>
                  <a:gd name="T24" fmla="*/ 132 w 132"/>
                  <a:gd name="T25" fmla="*/ 123 h 181"/>
                  <a:gd name="T26" fmla="*/ 127 w 132"/>
                  <a:gd name="T27" fmla="*/ 90 h 181"/>
                  <a:gd name="T28" fmla="*/ 114 w 132"/>
                  <a:gd name="T29" fmla="*/ 57 h 181"/>
                  <a:gd name="T30" fmla="*/ 99 w 132"/>
                  <a:gd name="T31" fmla="*/ 29 h 181"/>
                  <a:gd name="T32" fmla="*/ 86 w 132"/>
                  <a:gd name="T33" fmla="*/ 8 h 181"/>
                  <a:gd name="T34" fmla="*/ 8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5 w 177"/>
                  <a:gd name="T1" fmla="*/ 1 h 144"/>
                  <a:gd name="T2" fmla="*/ 0 w 177"/>
                  <a:gd name="T3" fmla="*/ 26 h 144"/>
                  <a:gd name="T4" fmla="*/ 5 w 177"/>
                  <a:gd name="T5" fmla="*/ 34 h 144"/>
                  <a:gd name="T6" fmla="*/ 16 w 177"/>
                  <a:gd name="T7" fmla="*/ 55 h 144"/>
                  <a:gd name="T8" fmla="*/ 33 w 177"/>
                  <a:gd name="T9" fmla="*/ 83 h 144"/>
                  <a:gd name="T10" fmla="*/ 56 w 177"/>
                  <a:gd name="T11" fmla="*/ 110 h 144"/>
                  <a:gd name="T12" fmla="*/ 82 w 177"/>
                  <a:gd name="T13" fmla="*/ 132 h 144"/>
                  <a:gd name="T14" fmla="*/ 109 w 177"/>
                  <a:gd name="T15" fmla="*/ 144 h 144"/>
                  <a:gd name="T16" fmla="*/ 137 w 177"/>
                  <a:gd name="T17" fmla="*/ 137 h 144"/>
                  <a:gd name="T18" fmla="*/ 164 w 177"/>
                  <a:gd name="T19" fmla="*/ 106 h 144"/>
                  <a:gd name="T20" fmla="*/ 174 w 177"/>
                  <a:gd name="T21" fmla="*/ 85 h 144"/>
                  <a:gd name="T22" fmla="*/ 177 w 177"/>
                  <a:gd name="T23" fmla="*/ 67 h 144"/>
                  <a:gd name="T24" fmla="*/ 176 w 177"/>
                  <a:gd name="T25" fmla="*/ 50 h 144"/>
                  <a:gd name="T26" fmla="*/ 170 w 177"/>
                  <a:gd name="T27" fmla="*/ 38 h 144"/>
                  <a:gd name="T28" fmla="*/ 161 w 177"/>
                  <a:gd name="T29" fmla="*/ 27 h 144"/>
                  <a:gd name="T30" fmla="*/ 147 w 177"/>
                  <a:gd name="T31" fmla="*/ 19 h 144"/>
                  <a:gd name="T32" fmla="*/ 132 w 177"/>
                  <a:gd name="T33" fmla="*/ 12 h 144"/>
                  <a:gd name="T34" fmla="*/ 116 w 177"/>
                  <a:gd name="T35" fmla="*/ 8 h 144"/>
                  <a:gd name="T36" fmla="*/ 98 w 177"/>
                  <a:gd name="T37" fmla="*/ 4 h 144"/>
                  <a:gd name="T38" fmla="*/ 81 w 177"/>
                  <a:gd name="T39" fmla="*/ 2 h 144"/>
                  <a:gd name="T40" fmla="*/ 63 w 177"/>
                  <a:gd name="T41" fmla="*/ 1 h 144"/>
                  <a:gd name="T42" fmla="*/ 48 w 177"/>
                  <a:gd name="T43" fmla="*/ 0 h 144"/>
                  <a:gd name="T44" fmla="*/ 35 w 177"/>
                  <a:gd name="T45" fmla="*/ 0 h 144"/>
                  <a:gd name="T46" fmla="*/ 24 w 177"/>
                  <a:gd name="T47" fmla="*/ 1 h 144"/>
                  <a:gd name="T48" fmla="*/ 17 w 177"/>
                  <a:gd name="T49" fmla="*/ 1 h 144"/>
                  <a:gd name="T50" fmla="*/ 15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16 h 143"/>
                  <a:gd name="T2" fmla="*/ 15 w 180"/>
                  <a:gd name="T3" fmla="*/ 142 h 143"/>
                  <a:gd name="T4" fmla="*/ 17 w 180"/>
                  <a:gd name="T5" fmla="*/ 142 h 143"/>
                  <a:gd name="T6" fmla="*/ 24 w 180"/>
                  <a:gd name="T7" fmla="*/ 142 h 143"/>
                  <a:gd name="T8" fmla="*/ 34 w 180"/>
                  <a:gd name="T9" fmla="*/ 143 h 143"/>
                  <a:gd name="T10" fmla="*/ 48 w 180"/>
                  <a:gd name="T11" fmla="*/ 143 h 143"/>
                  <a:gd name="T12" fmla="*/ 63 w 180"/>
                  <a:gd name="T13" fmla="*/ 142 h 143"/>
                  <a:gd name="T14" fmla="*/ 80 w 180"/>
                  <a:gd name="T15" fmla="*/ 141 h 143"/>
                  <a:gd name="T16" fmla="*/ 99 w 180"/>
                  <a:gd name="T17" fmla="*/ 139 h 143"/>
                  <a:gd name="T18" fmla="*/ 116 w 180"/>
                  <a:gd name="T19" fmla="*/ 135 h 143"/>
                  <a:gd name="T20" fmla="*/ 133 w 180"/>
                  <a:gd name="T21" fmla="*/ 131 h 143"/>
                  <a:gd name="T22" fmla="*/ 148 w 180"/>
                  <a:gd name="T23" fmla="*/ 125 h 143"/>
                  <a:gd name="T24" fmla="*/ 161 w 180"/>
                  <a:gd name="T25" fmla="*/ 117 h 143"/>
                  <a:gd name="T26" fmla="*/ 171 w 180"/>
                  <a:gd name="T27" fmla="*/ 106 h 143"/>
                  <a:gd name="T28" fmla="*/ 177 w 180"/>
                  <a:gd name="T29" fmla="*/ 94 h 143"/>
                  <a:gd name="T30" fmla="*/ 180 w 180"/>
                  <a:gd name="T31" fmla="*/ 79 h 143"/>
                  <a:gd name="T32" fmla="*/ 175 w 180"/>
                  <a:gd name="T33" fmla="*/ 60 h 143"/>
                  <a:gd name="T34" fmla="*/ 166 w 180"/>
                  <a:gd name="T35" fmla="*/ 40 h 143"/>
                  <a:gd name="T36" fmla="*/ 138 w 180"/>
                  <a:gd name="T37" fmla="*/ 7 h 143"/>
                  <a:gd name="T38" fmla="*/ 109 w 180"/>
                  <a:gd name="T39" fmla="*/ 0 h 143"/>
                  <a:gd name="T40" fmla="*/ 82 w 180"/>
                  <a:gd name="T41" fmla="*/ 10 h 143"/>
                  <a:gd name="T42" fmla="*/ 56 w 180"/>
                  <a:gd name="T43" fmla="*/ 32 h 143"/>
                  <a:gd name="T44" fmla="*/ 33 w 180"/>
                  <a:gd name="T45" fmla="*/ 59 h 143"/>
                  <a:gd name="T46" fmla="*/ 16 w 180"/>
                  <a:gd name="T47" fmla="*/ 87 h 143"/>
                  <a:gd name="T48" fmla="*/ 4 w 180"/>
                  <a:gd name="T49" fmla="*/ 108 h 143"/>
                  <a:gd name="T50" fmla="*/ 0 w 180"/>
                  <a:gd name="T51" fmla="*/ 11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2 w 24"/>
                  <a:gd name="T1" fmla="*/ 24 h 24"/>
                  <a:gd name="T2" fmla="*/ 8 w 24"/>
                  <a:gd name="T3" fmla="*/ 23 h 24"/>
                  <a:gd name="T4" fmla="*/ 3 w 24"/>
                  <a:gd name="T5" fmla="*/ 21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8 w 24"/>
                  <a:gd name="T15" fmla="*/ 1 h 24"/>
                  <a:gd name="T16" fmla="*/ 12 w 24"/>
                  <a:gd name="T17" fmla="*/ 0 h 24"/>
                  <a:gd name="T18" fmla="*/ 17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1 h 24"/>
                  <a:gd name="T30" fmla="*/ 17 w 24"/>
                  <a:gd name="T31" fmla="*/ 23 h 24"/>
                  <a:gd name="T32" fmla="*/ 12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0" name="Freeform 1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1" name="Freeform 17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8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5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7 h 58"/>
                  <a:gd name="T20" fmla="*/ 0 w 71"/>
                  <a:gd name="T21" fmla="*/ 33 h 58"/>
                  <a:gd name="T22" fmla="*/ 3 w 71"/>
                  <a:gd name="T23" fmla="*/ 43 h 58"/>
                  <a:gd name="T24" fmla="*/ 11 w 71"/>
                  <a:gd name="T25" fmla="*/ 51 h 58"/>
                  <a:gd name="T26" fmla="*/ 25 w 71"/>
                  <a:gd name="T27" fmla="*/ 56 h 58"/>
                  <a:gd name="T28" fmla="*/ 39 w 71"/>
                  <a:gd name="T29" fmla="*/ 58 h 58"/>
                  <a:gd name="T30" fmla="*/ 52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2" name="Freeform 18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71 w 71"/>
                  <a:gd name="T1" fmla="*/ 10 h 57"/>
                  <a:gd name="T2" fmla="*/ 66 w 71"/>
                  <a:gd name="T3" fmla="*/ 0 h 57"/>
                  <a:gd name="T4" fmla="*/ 62 w 71"/>
                  <a:gd name="T5" fmla="*/ 0 h 57"/>
                  <a:gd name="T6" fmla="*/ 53 w 71"/>
                  <a:gd name="T7" fmla="*/ 0 h 57"/>
                  <a:gd name="T8" fmla="*/ 39 w 71"/>
                  <a:gd name="T9" fmla="*/ 0 h 57"/>
                  <a:gd name="T10" fmla="*/ 25 w 71"/>
                  <a:gd name="T11" fmla="*/ 2 h 57"/>
                  <a:gd name="T12" fmla="*/ 13 w 71"/>
                  <a:gd name="T13" fmla="*/ 7 h 57"/>
                  <a:gd name="T14" fmla="*/ 3 w 71"/>
                  <a:gd name="T15" fmla="*/ 15 h 57"/>
                  <a:gd name="T16" fmla="*/ 0 w 71"/>
                  <a:gd name="T17" fmla="*/ 25 h 57"/>
                  <a:gd name="T18" fmla="*/ 6 w 71"/>
                  <a:gd name="T19" fmla="*/ 42 h 57"/>
                  <a:gd name="T20" fmla="*/ 16 w 71"/>
                  <a:gd name="T21" fmla="*/ 54 h 57"/>
                  <a:gd name="T22" fmla="*/ 28 w 71"/>
                  <a:gd name="T23" fmla="*/ 57 h 57"/>
                  <a:gd name="T24" fmla="*/ 39 w 71"/>
                  <a:gd name="T25" fmla="*/ 53 h 57"/>
                  <a:gd name="T26" fmla="*/ 49 w 71"/>
                  <a:gd name="T27" fmla="*/ 44 h 57"/>
                  <a:gd name="T28" fmla="*/ 58 w 71"/>
                  <a:gd name="T29" fmla="*/ 33 h 57"/>
                  <a:gd name="T30" fmla="*/ 64 w 71"/>
                  <a:gd name="T31" fmla="*/ 22 h 57"/>
                  <a:gd name="T32" fmla="*/ 70 w 71"/>
                  <a:gd name="T33" fmla="*/ 14 h 57"/>
                  <a:gd name="T34" fmla="*/ 71 w 71"/>
                  <a:gd name="T35" fmla="*/ 1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3" name="Freeform 19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32 w 52"/>
                  <a:gd name="T1" fmla="*/ 0 h 73"/>
                  <a:gd name="T2" fmla="*/ 20 w 52"/>
                  <a:gd name="T3" fmla="*/ 0 h 73"/>
                  <a:gd name="T4" fmla="*/ 18 w 52"/>
                  <a:gd name="T5" fmla="*/ 4 h 73"/>
                  <a:gd name="T6" fmla="*/ 14 w 52"/>
                  <a:gd name="T7" fmla="*/ 12 h 73"/>
                  <a:gd name="T8" fmla="*/ 8 w 52"/>
                  <a:gd name="T9" fmla="*/ 23 h 73"/>
                  <a:gd name="T10" fmla="*/ 2 w 52"/>
                  <a:gd name="T11" fmla="*/ 36 h 73"/>
                  <a:gd name="T12" fmla="*/ 0 w 52"/>
                  <a:gd name="T13" fmla="*/ 50 h 73"/>
                  <a:gd name="T14" fmla="*/ 1 w 52"/>
                  <a:gd name="T15" fmla="*/ 61 h 73"/>
                  <a:gd name="T16" fmla="*/ 9 w 52"/>
                  <a:gd name="T17" fmla="*/ 69 h 73"/>
                  <a:gd name="T18" fmla="*/ 25 w 52"/>
                  <a:gd name="T19" fmla="*/ 73 h 73"/>
                  <a:gd name="T20" fmla="*/ 41 w 52"/>
                  <a:gd name="T21" fmla="*/ 69 h 73"/>
                  <a:gd name="T22" fmla="*/ 50 w 52"/>
                  <a:gd name="T23" fmla="*/ 61 h 73"/>
                  <a:gd name="T24" fmla="*/ 52 w 52"/>
                  <a:gd name="T25" fmla="*/ 50 h 73"/>
                  <a:gd name="T26" fmla="*/ 49 w 52"/>
                  <a:gd name="T27" fmla="*/ 36 h 73"/>
                  <a:gd name="T28" fmla="*/ 45 w 52"/>
                  <a:gd name="T29" fmla="*/ 23 h 73"/>
                  <a:gd name="T30" fmla="*/ 39 w 52"/>
                  <a:gd name="T31" fmla="*/ 12 h 73"/>
                  <a:gd name="T32" fmla="*/ 34 w 52"/>
                  <a:gd name="T33" fmla="*/ 4 h 73"/>
                  <a:gd name="T34" fmla="*/ 3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4" name="Freeform 20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6 w 71"/>
                  <a:gd name="T1" fmla="*/ 0 h 57"/>
                  <a:gd name="T2" fmla="*/ 0 w 71"/>
                  <a:gd name="T3" fmla="*/ 10 h 57"/>
                  <a:gd name="T4" fmla="*/ 1 w 71"/>
                  <a:gd name="T5" fmla="*/ 14 h 57"/>
                  <a:gd name="T6" fmla="*/ 7 w 71"/>
                  <a:gd name="T7" fmla="*/ 22 h 57"/>
                  <a:gd name="T8" fmla="*/ 14 w 71"/>
                  <a:gd name="T9" fmla="*/ 33 h 57"/>
                  <a:gd name="T10" fmla="*/ 23 w 71"/>
                  <a:gd name="T11" fmla="*/ 44 h 57"/>
                  <a:gd name="T12" fmla="*/ 32 w 71"/>
                  <a:gd name="T13" fmla="*/ 53 h 57"/>
                  <a:gd name="T14" fmla="*/ 44 w 71"/>
                  <a:gd name="T15" fmla="*/ 57 h 57"/>
                  <a:gd name="T16" fmla="*/ 55 w 71"/>
                  <a:gd name="T17" fmla="*/ 54 h 57"/>
                  <a:gd name="T18" fmla="*/ 66 w 71"/>
                  <a:gd name="T19" fmla="*/ 42 h 57"/>
                  <a:gd name="T20" fmla="*/ 71 w 71"/>
                  <a:gd name="T21" fmla="*/ 25 h 57"/>
                  <a:gd name="T22" fmla="*/ 68 w 71"/>
                  <a:gd name="T23" fmla="*/ 15 h 57"/>
                  <a:gd name="T24" fmla="*/ 60 w 71"/>
                  <a:gd name="T25" fmla="*/ 7 h 57"/>
                  <a:gd name="T26" fmla="*/ 46 w 71"/>
                  <a:gd name="T27" fmla="*/ 2 h 57"/>
                  <a:gd name="T28" fmla="*/ 32 w 71"/>
                  <a:gd name="T29" fmla="*/ 0 h 57"/>
                  <a:gd name="T30" fmla="*/ 19 w 71"/>
                  <a:gd name="T31" fmla="*/ 0 h 57"/>
                  <a:gd name="T32" fmla="*/ 9 w 71"/>
                  <a:gd name="T33" fmla="*/ 0 h 57"/>
                  <a:gd name="T34" fmla="*/ 6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5" name="Freeform 21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47 h 57"/>
                  <a:gd name="T2" fmla="*/ 6 w 71"/>
                  <a:gd name="T3" fmla="*/ 57 h 57"/>
                  <a:gd name="T4" fmla="*/ 9 w 71"/>
                  <a:gd name="T5" fmla="*/ 57 h 57"/>
                  <a:gd name="T6" fmla="*/ 19 w 71"/>
                  <a:gd name="T7" fmla="*/ 57 h 57"/>
                  <a:gd name="T8" fmla="*/ 32 w 71"/>
                  <a:gd name="T9" fmla="*/ 57 h 57"/>
                  <a:gd name="T10" fmla="*/ 46 w 71"/>
                  <a:gd name="T11" fmla="*/ 55 h 57"/>
                  <a:gd name="T12" fmla="*/ 59 w 71"/>
                  <a:gd name="T13" fmla="*/ 50 h 57"/>
                  <a:gd name="T14" fmla="*/ 68 w 71"/>
                  <a:gd name="T15" fmla="*/ 43 h 57"/>
                  <a:gd name="T16" fmla="*/ 71 w 71"/>
                  <a:gd name="T17" fmla="*/ 32 h 57"/>
                  <a:gd name="T18" fmla="*/ 66 w 71"/>
                  <a:gd name="T19" fmla="*/ 17 h 57"/>
                  <a:gd name="T20" fmla="*/ 55 w 71"/>
                  <a:gd name="T21" fmla="*/ 4 h 57"/>
                  <a:gd name="T22" fmla="*/ 44 w 71"/>
                  <a:gd name="T23" fmla="*/ 0 h 57"/>
                  <a:gd name="T24" fmla="*/ 32 w 71"/>
                  <a:gd name="T25" fmla="*/ 4 h 57"/>
                  <a:gd name="T26" fmla="*/ 23 w 71"/>
                  <a:gd name="T27" fmla="*/ 13 h 57"/>
                  <a:gd name="T28" fmla="*/ 14 w 71"/>
                  <a:gd name="T29" fmla="*/ 23 h 57"/>
                  <a:gd name="T30" fmla="*/ 7 w 71"/>
                  <a:gd name="T31" fmla="*/ 35 h 57"/>
                  <a:gd name="T32" fmla="*/ 1 w 71"/>
                  <a:gd name="T33" fmla="*/ 43 h 57"/>
                  <a:gd name="T34" fmla="*/ 0 w 71"/>
                  <a:gd name="T35" fmla="*/ 47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6" name="Freeform 22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1 w 24"/>
                  <a:gd name="T1" fmla="*/ 24 h 24"/>
                  <a:gd name="T2" fmla="*/ 7 w 24"/>
                  <a:gd name="T3" fmla="*/ 23 h 24"/>
                  <a:gd name="T4" fmla="*/ 3 w 24"/>
                  <a:gd name="T5" fmla="*/ 20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7 w 24"/>
                  <a:gd name="T15" fmla="*/ 1 h 24"/>
                  <a:gd name="T16" fmla="*/ 11 w 24"/>
                  <a:gd name="T17" fmla="*/ 0 h 24"/>
                  <a:gd name="T18" fmla="*/ 16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0 h 24"/>
                  <a:gd name="T30" fmla="*/ 16 w 24"/>
                  <a:gd name="T31" fmla="*/ 23 h 24"/>
                  <a:gd name="T32" fmla="*/ 11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7" name="Freeform 23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8" name="Freeform 2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69" name="Freeform 25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7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4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6 h 58"/>
                  <a:gd name="T20" fmla="*/ 0 w 71"/>
                  <a:gd name="T21" fmla="*/ 32 h 58"/>
                  <a:gd name="T22" fmla="*/ 3 w 71"/>
                  <a:gd name="T23" fmla="*/ 43 h 58"/>
                  <a:gd name="T24" fmla="*/ 13 w 71"/>
                  <a:gd name="T25" fmla="*/ 51 h 58"/>
                  <a:gd name="T26" fmla="*/ 25 w 71"/>
                  <a:gd name="T27" fmla="*/ 55 h 58"/>
                  <a:gd name="T28" fmla="*/ 39 w 71"/>
                  <a:gd name="T29" fmla="*/ 58 h 58"/>
                  <a:gd name="T30" fmla="*/ 53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72 w 72"/>
                  <a:gd name="T1" fmla="*/ 10 h 56"/>
                  <a:gd name="T2" fmla="*/ 67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3 w 72"/>
                  <a:gd name="T15" fmla="*/ 15 h 56"/>
                  <a:gd name="T16" fmla="*/ 0 w 72"/>
                  <a:gd name="T17" fmla="*/ 25 h 56"/>
                  <a:gd name="T18" fmla="*/ 6 w 72"/>
                  <a:gd name="T19" fmla="*/ 41 h 56"/>
                  <a:gd name="T20" fmla="*/ 17 w 72"/>
                  <a:gd name="T21" fmla="*/ 54 h 56"/>
                  <a:gd name="T22" fmla="*/ 29 w 72"/>
                  <a:gd name="T23" fmla="*/ 56 h 56"/>
                  <a:gd name="T24" fmla="*/ 39 w 72"/>
                  <a:gd name="T25" fmla="*/ 53 h 56"/>
                  <a:gd name="T26" fmla="*/ 49 w 72"/>
                  <a:gd name="T27" fmla="*/ 44 h 56"/>
                  <a:gd name="T28" fmla="*/ 59 w 72"/>
                  <a:gd name="T29" fmla="*/ 33 h 56"/>
                  <a:gd name="T30" fmla="*/ 66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33 w 53"/>
                  <a:gd name="T1" fmla="*/ 0 h 72"/>
                  <a:gd name="T2" fmla="*/ 20 w 53"/>
                  <a:gd name="T3" fmla="*/ 0 h 72"/>
                  <a:gd name="T4" fmla="*/ 18 w 53"/>
                  <a:gd name="T5" fmla="*/ 3 h 72"/>
                  <a:gd name="T6" fmla="*/ 13 w 53"/>
                  <a:gd name="T7" fmla="*/ 11 h 72"/>
                  <a:gd name="T8" fmla="*/ 8 w 53"/>
                  <a:gd name="T9" fmla="*/ 23 h 72"/>
                  <a:gd name="T10" fmla="*/ 3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6 w 53"/>
                  <a:gd name="T19" fmla="*/ 72 h 72"/>
                  <a:gd name="T20" fmla="*/ 42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0 w 53"/>
                  <a:gd name="T27" fmla="*/ 35 h 72"/>
                  <a:gd name="T28" fmla="*/ 46 w 53"/>
                  <a:gd name="T29" fmla="*/ 23 h 72"/>
                  <a:gd name="T30" fmla="*/ 40 w 53"/>
                  <a:gd name="T31" fmla="*/ 11 h 72"/>
                  <a:gd name="T32" fmla="*/ 35 w 53"/>
                  <a:gd name="T33" fmla="*/ 3 h 72"/>
                  <a:gd name="T34" fmla="*/ 33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6 w 71"/>
                  <a:gd name="T1" fmla="*/ 0 h 56"/>
                  <a:gd name="T2" fmla="*/ 0 w 71"/>
                  <a:gd name="T3" fmla="*/ 10 h 56"/>
                  <a:gd name="T4" fmla="*/ 1 w 71"/>
                  <a:gd name="T5" fmla="*/ 14 h 56"/>
                  <a:gd name="T6" fmla="*/ 7 w 71"/>
                  <a:gd name="T7" fmla="*/ 22 h 56"/>
                  <a:gd name="T8" fmla="*/ 14 w 71"/>
                  <a:gd name="T9" fmla="*/ 33 h 56"/>
                  <a:gd name="T10" fmla="*/ 23 w 71"/>
                  <a:gd name="T11" fmla="*/ 44 h 56"/>
                  <a:gd name="T12" fmla="*/ 32 w 71"/>
                  <a:gd name="T13" fmla="*/ 53 h 56"/>
                  <a:gd name="T14" fmla="*/ 44 w 71"/>
                  <a:gd name="T15" fmla="*/ 56 h 56"/>
                  <a:gd name="T16" fmla="*/ 55 w 71"/>
                  <a:gd name="T17" fmla="*/ 54 h 56"/>
                  <a:gd name="T18" fmla="*/ 66 w 71"/>
                  <a:gd name="T19" fmla="*/ 41 h 56"/>
                  <a:gd name="T20" fmla="*/ 71 w 71"/>
                  <a:gd name="T21" fmla="*/ 25 h 56"/>
                  <a:gd name="T22" fmla="*/ 68 w 71"/>
                  <a:gd name="T23" fmla="*/ 15 h 56"/>
                  <a:gd name="T24" fmla="*/ 59 w 71"/>
                  <a:gd name="T25" fmla="*/ 7 h 56"/>
                  <a:gd name="T26" fmla="*/ 46 w 71"/>
                  <a:gd name="T27" fmla="*/ 2 h 56"/>
                  <a:gd name="T28" fmla="*/ 32 w 71"/>
                  <a:gd name="T29" fmla="*/ 0 h 56"/>
                  <a:gd name="T30" fmla="*/ 20 w 71"/>
                  <a:gd name="T31" fmla="*/ 0 h 56"/>
                  <a:gd name="T32" fmla="*/ 9 w 71"/>
                  <a:gd name="T33" fmla="*/ 0 h 56"/>
                  <a:gd name="T34" fmla="*/ 6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46 h 57"/>
                  <a:gd name="T2" fmla="*/ 6 w 72"/>
                  <a:gd name="T3" fmla="*/ 57 h 57"/>
                  <a:gd name="T4" fmla="*/ 9 w 72"/>
                  <a:gd name="T5" fmla="*/ 57 h 57"/>
                  <a:gd name="T6" fmla="*/ 19 w 72"/>
                  <a:gd name="T7" fmla="*/ 57 h 57"/>
                  <a:gd name="T8" fmla="*/ 32 w 72"/>
                  <a:gd name="T9" fmla="*/ 57 h 57"/>
                  <a:gd name="T10" fmla="*/ 47 w 72"/>
                  <a:gd name="T11" fmla="*/ 54 h 57"/>
                  <a:gd name="T12" fmla="*/ 60 w 72"/>
                  <a:gd name="T13" fmla="*/ 50 h 57"/>
                  <a:gd name="T14" fmla="*/ 69 w 72"/>
                  <a:gd name="T15" fmla="*/ 43 h 57"/>
                  <a:gd name="T16" fmla="*/ 72 w 72"/>
                  <a:gd name="T17" fmla="*/ 31 h 57"/>
                  <a:gd name="T18" fmla="*/ 67 w 72"/>
                  <a:gd name="T19" fmla="*/ 16 h 57"/>
                  <a:gd name="T20" fmla="*/ 55 w 72"/>
                  <a:gd name="T21" fmla="*/ 4 h 57"/>
                  <a:gd name="T22" fmla="*/ 44 w 72"/>
                  <a:gd name="T23" fmla="*/ 0 h 57"/>
                  <a:gd name="T24" fmla="*/ 33 w 72"/>
                  <a:gd name="T25" fmla="*/ 4 h 57"/>
                  <a:gd name="T26" fmla="*/ 23 w 72"/>
                  <a:gd name="T27" fmla="*/ 13 h 57"/>
                  <a:gd name="T28" fmla="*/ 14 w 72"/>
                  <a:gd name="T29" fmla="*/ 23 h 57"/>
                  <a:gd name="T30" fmla="*/ 7 w 72"/>
                  <a:gd name="T31" fmla="*/ 35 h 57"/>
                  <a:gd name="T32" fmla="*/ 1 w 72"/>
                  <a:gd name="T33" fmla="*/ 43 h 57"/>
                  <a:gd name="T34" fmla="*/ 0 w 72"/>
                  <a:gd name="T35" fmla="*/ 46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4" name="Freeform 30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2 w 23"/>
                  <a:gd name="T1" fmla="*/ 24 h 24"/>
                  <a:gd name="T2" fmla="*/ 7 w 23"/>
                  <a:gd name="T3" fmla="*/ 23 h 24"/>
                  <a:gd name="T4" fmla="*/ 4 w 23"/>
                  <a:gd name="T5" fmla="*/ 20 h 24"/>
                  <a:gd name="T6" fmla="*/ 1 w 23"/>
                  <a:gd name="T7" fmla="*/ 17 h 24"/>
                  <a:gd name="T8" fmla="*/ 0 w 23"/>
                  <a:gd name="T9" fmla="*/ 12 h 24"/>
                  <a:gd name="T10" fmla="*/ 1 w 23"/>
                  <a:gd name="T11" fmla="*/ 8 h 24"/>
                  <a:gd name="T12" fmla="*/ 4 w 23"/>
                  <a:gd name="T13" fmla="*/ 3 h 24"/>
                  <a:gd name="T14" fmla="*/ 7 w 23"/>
                  <a:gd name="T15" fmla="*/ 1 h 24"/>
                  <a:gd name="T16" fmla="*/ 12 w 23"/>
                  <a:gd name="T17" fmla="*/ 0 h 24"/>
                  <a:gd name="T18" fmla="*/ 16 w 23"/>
                  <a:gd name="T19" fmla="*/ 1 h 24"/>
                  <a:gd name="T20" fmla="*/ 20 w 23"/>
                  <a:gd name="T21" fmla="*/ 3 h 24"/>
                  <a:gd name="T22" fmla="*/ 22 w 23"/>
                  <a:gd name="T23" fmla="*/ 8 h 24"/>
                  <a:gd name="T24" fmla="*/ 23 w 23"/>
                  <a:gd name="T25" fmla="*/ 12 h 24"/>
                  <a:gd name="T26" fmla="*/ 22 w 23"/>
                  <a:gd name="T27" fmla="*/ 17 h 24"/>
                  <a:gd name="T28" fmla="*/ 20 w 23"/>
                  <a:gd name="T29" fmla="*/ 20 h 24"/>
                  <a:gd name="T30" fmla="*/ 16 w 23"/>
                  <a:gd name="T31" fmla="*/ 23 h 24"/>
                  <a:gd name="T32" fmla="*/ 12 w 23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5" name="Freeform 31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66 w 72"/>
                  <a:gd name="T1" fmla="*/ 58 h 58"/>
                  <a:gd name="T2" fmla="*/ 72 w 72"/>
                  <a:gd name="T3" fmla="*/ 47 h 58"/>
                  <a:gd name="T4" fmla="*/ 71 w 72"/>
                  <a:gd name="T5" fmla="*/ 44 h 58"/>
                  <a:gd name="T6" fmla="*/ 65 w 72"/>
                  <a:gd name="T7" fmla="*/ 36 h 58"/>
                  <a:gd name="T8" fmla="*/ 58 w 72"/>
                  <a:gd name="T9" fmla="*/ 24 h 58"/>
                  <a:gd name="T10" fmla="*/ 50 w 72"/>
                  <a:gd name="T11" fmla="*/ 14 h 58"/>
                  <a:gd name="T12" fmla="*/ 40 w 72"/>
                  <a:gd name="T13" fmla="*/ 5 h 58"/>
                  <a:gd name="T14" fmla="*/ 28 w 72"/>
                  <a:gd name="T15" fmla="*/ 0 h 58"/>
                  <a:gd name="T16" fmla="*/ 16 w 72"/>
                  <a:gd name="T17" fmla="*/ 3 h 58"/>
                  <a:gd name="T18" fmla="*/ 6 w 72"/>
                  <a:gd name="T19" fmla="*/ 15 h 58"/>
                  <a:gd name="T20" fmla="*/ 0 w 72"/>
                  <a:gd name="T21" fmla="*/ 31 h 58"/>
                  <a:gd name="T22" fmla="*/ 4 w 72"/>
                  <a:gd name="T23" fmla="*/ 43 h 58"/>
                  <a:gd name="T24" fmla="*/ 12 w 72"/>
                  <a:gd name="T25" fmla="*/ 51 h 58"/>
                  <a:gd name="T26" fmla="*/ 26 w 72"/>
                  <a:gd name="T27" fmla="*/ 56 h 58"/>
                  <a:gd name="T28" fmla="*/ 40 w 72"/>
                  <a:gd name="T29" fmla="*/ 58 h 58"/>
                  <a:gd name="T30" fmla="*/ 52 w 72"/>
                  <a:gd name="T31" fmla="*/ 58 h 58"/>
                  <a:gd name="T32" fmla="*/ 63 w 72"/>
                  <a:gd name="T33" fmla="*/ 58 h 58"/>
                  <a:gd name="T34" fmla="*/ 66 w 72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72 w 72"/>
                  <a:gd name="T1" fmla="*/ 10 h 56"/>
                  <a:gd name="T2" fmla="*/ 66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4 w 72"/>
                  <a:gd name="T15" fmla="*/ 14 h 56"/>
                  <a:gd name="T16" fmla="*/ 0 w 72"/>
                  <a:gd name="T17" fmla="*/ 25 h 56"/>
                  <a:gd name="T18" fmla="*/ 6 w 72"/>
                  <a:gd name="T19" fmla="*/ 40 h 56"/>
                  <a:gd name="T20" fmla="*/ 16 w 72"/>
                  <a:gd name="T21" fmla="*/ 53 h 56"/>
                  <a:gd name="T22" fmla="*/ 28 w 72"/>
                  <a:gd name="T23" fmla="*/ 56 h 56"/>
                  <a:gd name="T24" fmla="*/ 40 w 72"/>
                  <a:gd name="T25" fmla="*/ 53 h 56"/>
                  <a:gd name="T26" fmla="*/ 50 w 72"/>
                  <a:gd name="T27" fmla="*/ 44 h 56"/>
                  <a:gd name="T28" fmla="*/ 58 w 72"/>
                  <a:gd name="T29" fmla="*/ 33 h 56"/>
                  <a:gd name="T30" fmla="*/ 65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79" name="Freeform 35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32 w 53"/>
                  <a:gd name="T1" fmla="*/ 0 h 72"/>
                  <a:gd name="T2" fmla="*/ 21 w 53"/>
                  <a:gd name="T3" fmla="*/ 0 h 72"/>
                  <a:gd name="T4" fmla="*/ 19 w 53"/>
                  <a:gd name="T5" fmla="*/ 3 h 72"/>
                  <a:gd name="T6" fmla="*/ 14 w 53"/>
                  <a:gd name="T7" fmla="*/ 11 h 72"/>
                  <a:gd name="T8" fmla="*/ 8 w 53"/>
                  <a:gd name="T9" fmla="*/ 23 h 72"/>
                  <a:gd name="T10" fmla="*/ 2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7 w 53"/>
                  <a:gd name="T19" fmla="*/ 72 h 72"/>
                  <a:gd name="T20" fmla="*/ 43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1 w 53"/>
                  <a:gd name="T27" fmla="*/ 35 h 72"/>
                  <a:gd name="T28" fmla="*/ 45 w 53"/>
                  <a:gd name="T29" fmla="*/ 23 h 72"/>
                  <a:gd name="T30" fmla="*/ 39 w 53"/>
                  <a:gd name="T31" fmla="*/ 11 h 72"/>
                  <a:gd name="T32" fmla="*/ 35 w 53"/>
                  <a:gd name="T33" fmla="*/ 3 h 72"/>
                  <a:gd name="T34" fmla="*/ 3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0" name="Freeform 36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6 w 72"/>
                  <a:gd name="T1" fmla="*/ 0 h 57"/>
                  <a:gd name="T2" fmla="*/ 0 w 72"/>
                  <a:gd name="T3" fmla="*/ 10 h 57"/>
                  <a:gd name="T4" fmla="*/ 1 w 72"/>
                  <a:gd name="T5" fmla="*/ 14 h 57"/>
                  <a:gd name="T6" fmla="*/ 7 w 72"/>
                  <a:gd name="T7" fmla="*/ 22 h 57"/>
                  <a:gd name="T8" fmla="*/ 14 w 72"/>
                  <a:gd name="T9" fmla="*/ 33 h 57"/>
                  <a:gd name="T10" fmla="*/ 23 w 72"/>
                  <a:gd name="T11" fmla="*/ 43 h 57"/>
                  <a:gd name="T12" fmla="*/ 33 w 72"/>
                  <a:gd name="T13" fmla="*/ 53 h 57"/>
                  <a:gd name="T14" fmla="*/ 44 w 72"/>
                  <a:gd name="T15" fmla="*/ 57 h 57"/>
                  <a:gd name="T16" fmla="*/ 56 w 72"/>
                  <a:gd name="T17" fmla="*/ 55 h 57"/>
                  <a:gd name="T18" fmla="*/ 66 w 72"/>
                  <a:gd name="T19" fmla="*/ 42 h 57"/>
                  <a:gd name="T20" fmla="*/ 72 w 72"/>
                  <a:gd name="T21" fmla="*/ 26 h 57"/>
                  <a:gd name="T22" fmla="*/ 68 w 72"/>
                  <a:gd name="T23" fmla="*/ 15 h 57"/>
                  <a:gd name="T24" fmla="*/ 60 w 72"/>
                  <a:gd name="T25" fmla="*/ 7 h 57"/>
                  <a:gd name="T26" fmla="*/ 46 w 72"/>
                  <a:gd name="T27" fmla="*/ 2 h 57"/>
                  <a:gd name="T28" fmla="*/ 33 w 72"/>
                  <a:gd name="T29" fmla="*/ 0 h 57"/>
                  <a:gd name="T30" fmla="*/ 20 w 72"/>
                  <a:gd name="T31" fmla="*/ 0 h 57"/>
                  <a:gd name="T32" fmla="*/ 9 w 72"/>
                  <a:gd name="T33" fmla="*/ 0 h 57"/>
                  <a:gd name="T34" fmla="*/ 6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1" name="Freeform 37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47 h 58"/>
                  <a:gd name="T2" fmla="*/ 6 w 72"/>
                  <a:gd name="T3" fmla="*/ 58 h 58"/>
                  <a:gd name="T4" fmla="*/ 9 w 72"/>
                  <a:gd name="T5" fmla="*/ 58 h 58"/>
                  <a:gd name="T6" fmla="*/ 20 w 72"/>
                  <a:gd name="T7" fmla="*/ 58 h 58"/>
                  <a:gd name="T8" fmla="*/ 33 w 72"/>
                  <a:gd name="T9" fmla="*/ 58 h 58"/>
                  <a:gd name="T10" fmla="*/ 46 w 72"/>
                  <a:gd name="T11" fmla="*/ 55 h 58"/>
                  <a:gd name="T12" fmla="*/ 59 w 72"/>
                  <a:gd name="T13" fmla="*/ 51 h 58"/>
                  <a:gd name="T14" fmla="*/ 68 w 72"/>
                  <a:gd name="T15" fmla="*/ 43 h 58"/>
                  <a:gd name="T16" fmla="*/ 72 w 72"/>
                  <a:gd name="T17" fmla="*/ 32 h 58"/>
                  <a:gd name="T18" fmla="*/ 66 w 72"/>
                  <a:gd name="T19" fmla="*/ 16 h 58"/>
                  <a:gd name="T20" fmla="*/ 56 w 72"/>
                  <a:gd name="T21" fmla="*/ 4 h 58"/>
                  <a:gd name="T22" fmla="*/ 44 w 72"/>
                  <a:gd name="T23" fmla="*/ 0 h 58"/>
                  <a:gd name="T24" fmla="*/ 33 w 72"/>
                  <a:gd name="T25" fmla="*/ 5 h 58"/>
                  <a:gd name="T26" fmla="*/ 23 w 72"/>
                  <a:gd name="T27" fmla="*/ 14 h 58"/>
                  <a:gd name="T28" fmla="*/ 14 w 72"/>
                  <a:gd name="T29" fmla="*/ 24 h 58"/>
                  <a:gd name="T30" fmla="*/ 7 w 72"/>
                  <a:gd name="T31" fmla="*/ 36 h 58"/>
                  <a:gd name="T32" fmla="*/ 1 w 72"/>
                  <a:gd name="T33" fmla="*/ 44 h 58"/>
                  <a:gd name="T34" fmla="*/ 0 w 72"/>
                  <a:gd name="T35" fmla="*/ 4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44 w 144"/>
                  <a:gd name="T1" fmla="*/ 0 h 167"/>
                  <a:gd name="T2" fmla="*/ 143 w 144"/>
                  <a:gd name="T3" fmla="*/ 28 h 167"/>
                  <a:gd name="T4" fmla="*/ 138 w 144"/>
                  <a:gd name="T5" fmla="*/ 57 h 167"/>
                  <a:gd name="T6" fmla="*/ 129 w 144"/>
                  <a:gd name="T7" fmla="*/ 84 h 167"/>
                  <a:gd name="T8" fmla="*/ 116 w 144"/>
                  <a:gd name="T9" fmla="*/ 111 h 167"/>
                  <a:gd name="T10" fmla="*/ 100 w 144"/>
                  <a:gd name="T11" fmla="*/ 135 h 167"/>
                  <a:gd name="T12" fmla="*/ 82 w 144"/>
                  <a:gd name="T13" fmla="*/ 152 h 167"/>
                  <a:gd name="T14" fmla="*/ 60 w 144"/>
                  <a:gd name="T15" fmla="*/ 164 h 167"/>
                  <a:gd name="T16" fmla="*/ 36 w 144"/>
                  <a:gd name="T17" fmla="*/ 167 h 167"/>
                  <a:gd name="T18" fmla="*/ 16 w 144"/>
                  <a:gd name="T19" fmla="*/ 163 h 167"/>
                  <a:gd name="T20" fmla="*/ 5 w 144"/>
                  <a:gd name="T21" fmla="*/ 152 h 167"/>
                  <a:gd name="T22" fmla="*/ 0 w 144"/>
                  <a:gd name="T23" fmla="*/ 140 h 167"/>
                  <a:gd name="T24" fmla="*/ 2 w 144"/>
                  <a:gd name="T25" fmla="*/ 123 h 167"/>
                  <a:gd name="T26" fmla="*/ 12 w 144"/>
                  <a:gd name="T27" fmla="*/ 109 h 167"/>
                  <a:gd name="T28" fmla="*/ 24 w 144"/>
                  <a:gd name="T29" fmla="*/ 96 h 167"/>
                  <a:gd name="T30" fmla="*/ 42 w 144"/>
                  <a:gd name="T31" fmla="*/ 85 h 167"/>
                  <a:gd name="T32" fmla="*/ 62 w 144"/>
                  <a:gd name="T33" fmla="*/ 82 h 167"/>
                  <a:gd name="T34" fmla="*/ 80 w 144"/>
                  <a:gd name="T35" fmla="*/ 79 h 167"/>
                  <a:gd name="T36" fmla="*/ 95 w 144"/>
                  <a:gd name="T37" fmla="*/ 69 h 167"/>
                  <a:gd name="T38" fmla="*/ 108 w 144"/>
                  <a:gd name="T39" fmla="*/ 57 h 167"/>
                  <a:gd name="T40" fmla="*/ 121 w 144"/>
                  <a:gd name="T41" fmla="*/ 41 h 167"/>
                  <a:gd name="T42" fmla="*/ 130 w 144"/>
                  <a:gd name="T43" fmla="*/ 26 h 167"/>
                  <a:gd name="T44" fmla="*/ 138 w 144"/>
                  <a:gd name="T45" fmla="*/ 13 h 167"/>
                  <a:gd name="T46" fmla="*/ 143 w 144"/>
                  <a:gd name="T47" fmla="*/ 4 h 167"/>
                  <a:gd name="T48" fmla="*/ 144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04 w 204"/>
                  <a:gd name="T1" fmla="*/ 0 h 82"/>
                  <a:gd name="T2" fmla="*/ 196 w 204"/>
                  <a:gd name="T3" fmla="*/ 10 h 82"/>
                  <a:gd name="T4" fmla="*/ 187 w 204"/>
                  <a:gd name="T5" fmla="*/ 21 h 82"/>
                  <a:gd name="T6" fmla="*/ 175 w 204"/>
                  <a:gd name="T7" fmla="*/ 31 h 82"/>
                  <a:gd name="T8" fmla="*/ 165 w 204"/>
                  <a:gd name="T9" fmla="*/ 40 h 82"/>
                  <a:gd name="T10" fmla="*/ 152 w 204"/>
                  <a:gd name="T11" fmla="*/ 50 h 82"/>
                  <a:gd name="T12" fmla="*/ 139 w 204"/>
                  <a:gd name="T13" fmla="*/ 58 h 82"/>
                  <a:gd name="T14" fmla="*/ 127 w 204"/>
                  <a:gd name="T15" fmla="*/ 65 h 82"/>
                  <a:gd name="T16" fmla="*/ 114 w 204"/>
                  <a:gd name="T17" fmla="*/ 70 h 82"/>
                  <a:gd name="T18" fmla="*/ 100 w 204"/>
                  <a:gd name="T19" fmla="*/ 76 h 82"/>
                  <a:gd name="T20" fmla="*/ 88 w 204"/>
                  <a:gd name="T21" fmla="*/ 80 h 82"/>
                  <a:gd name="T22" fmla="*/ 74 w 204"/>
                  <a:gd name="T23" fmla="*/ 81 h 82"/>
                  <a:gd name="T24" fmla="*/ 61 w 204"/>
                  <a:gd name="T25" fmla="*/ 82 h 82"/>
                  <a:gd name="T26" fmla="*/ 48 w 204"/>
                  <a:gd name="T27" fmla="*/ 81 h 82"/>
                  <a:gd name="T28" fmla="*/ 37 w 204"/>
                  <a:gd name="T29" fmla="*/ 77 h 82"/>
                  <a:gd name="T30" fmla="*/ 25 w 204"/>
                  <a:gd name="T31" fmla="*/ 71 h 82"/>
                  <a:gd name="T32" fmla="*/ 15 w 204"/>
                  <a:gd name="T33" fmla="*/ 65 h 82"/>
                  <a:gd name="T34" fmla="*/ 2 w 204"/>
                  <a:gd name="T35" fmla="*/ 48 h 82"/>
                  <a:gd name="T36" fmla="*/ 0 w 204"/>
                  <a:gd name="T37" fmla="*/ 33 h 82"/>
                  <a:gd name="T38" fmla="*/ 6 w 204"/>
                  <a:gd name="T39" fmla="*/ 21 h 82"/>
                  <a:gd name="T40" fmla="*/ 17 w 204"/>
                  <a:gd name="T41" fmla="*/ 10 h 82"/>
                  <a:gd name="T42" fmla="*/ 33 w 204"/>
                  <a:gd name="T43" fmla="*/ 3 h 82"/>
                  <a:gd name="T44" fmla="*/ 52 w 204"/>
                  <a:gd name="T45" fmla="*/ 1 h 82"/>
                  <a:gd name="T46" fmla="*/ 71 w 204"/>
                  <a:gd name="T47" fmla="*/ 5 h 82"/>
                  <a:gd name="T48" fmla="*/ 90 w 204"/>
                  <a:gd name="T49" fmla="*/ 15 h 82"/>
                  <a:gd name="T50" fmla="*/ 105 w 204"/>
                  <a:gd name="T51" fmla="*/ 22 h 82"/>
                  <a:gd name="T52" fmla="*/ 123 w 204"/>
                  <a:gd name="T53" fmla="*/ 24 h 82"/>
                  <a:gd name="T54" fmla="*/ 142 w 204"/>
                  <a:gd name="T55" fmla="*/ 22 h 82"/>
                  <a:gd name="T56" fmla="*/ 160 w 204"/>
                  <a:gd name="T57" fmla="*/ 17 h 82"/>
                  <a:gd name="T58" fmla="*/ 177 w 204"/>
                  <a:gd name="T59" fmla="*/ 12 h 82"/>
                  <a:gd name="T60" fmla="*/ 191 w 204"/>
                  <a:gd name="T61" fmla="*/ 6 h 82"/>
                  <a:gd name="T62" fmla="*/ 200 w 204"/>
                  <a:gd name="T63" fmla="*/ 2 h 82"/>
                  <a:gd name="T64" fmla="*/ 20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24 w 84"/>
                  <a:gd name="T1" fmla="*/ 0 h 208"/>
                  <a:gd name="T2" fmla="*/ 42 w 84"/>
                  <a:gd name="T3" fmla="*/ 21 h 208"/>
                  <a:gd name="T4" fmla="*/ 59 w 84"/>
                  <a:gd name="T5" fmla="*/ 45 h 208"/>
                  <a:gd name="T6" fmla="*/ 71 w 84"/>
                  <a:gd name="T7" fmla="*/ 73 h 208"/>
                  <a:gd name="T8" fmla="*/ 79 w 84"/>
                  <a:gd name="T9" fmla="*/ 100 h 208"/>
                  <a:gd name="T10" fmla="*/ 84 w 84"/>
                  <a:gd name="T11" fmla="*/ 128 h 208"/>
                  <a:gd name="T12" fmla="*/ 82 w 84"/>
                  <a:gd name="T13" fmla="*/ 155 h 208"/>
                  <a:gd name="T14" fmla="*/ 74 w 84"/>
                  <a:gd name="T15" fmla="*/ 178 h 208"/>
                  <a:gd name="T16" fmla="*/ 57 w 84"/>
                  <a:gd name="T17" fmla="*/ 197 h 208"/>
                  <a:gd name="T18" fmla="*/ 40 w 84"/>
                  <a:gd name="T19" fmla="*/ 208 h 208"/>
                  <a:gd name="T20" fmla="*/ 25 w 84"/>
                  <a:gd name="T21" fmla="*/ 208 h 208"/>
                  <a:gd name="T22" fmla="*/ 12 w 84"/>
                  <a:gd name="T23" fmla="*/ 201 h 208"/>
                  <a:gd name="T24" fmla="*/ 4 w 84"/>
                  <a:gd name="T25" fmla="*/ 187 h 208"/>
                  <a:gd name="T26" fmla="*/ 0 w 84"/>
                  <a:gd name="T27" fmla="*/ 170 h 208"/>
                  <a:gd name="T28" fmla="*/ 1 w 84"/>
                  <a:gd name="T29" fmla="*/ 151 h 208"/>
                  <a:gd name="T30" fmla="*/ 7 w 84"/>
                  <a:gd name="T31" fmla="*/ 133 h 208"/>
                  <a:gd name="T32" fmla="*/ 19 w 84"/>
                  <a:gd name="T33" fmla="*/ 115 h 208"/>
                  <a:gd name="T34" fmla="*/ 34 w 84"/>
                  <a:gd name="T35" fmla="*/ 84 h 208"/>
                  <a:gd name="T36" fmla="*/ 34 w 84"/>
                  <a:gd name="T37" fmla="*/ 46 h 208"/>
                  <a:gd name="T38" fmla="*/ 27 w 84"/>
                  <a:gd name="T39" fmla="*/ 14 h 208"/>
                  <a:gd name="T40" fmla="*/ 24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27 w 144"/>
                  <a:gd name="T3" fmla="*/ 7 h 170"/>
                  <a:gd name="T4" fmla="*/ 54 w 144"/>
                  <a:gd name="T5" fmla="*/ 18 h 170"/>
                  <a:gd name="T6" fmla="*/ 81 w 144"/>
                  <a:gd name="T7" fmla="*/ 33 h 170"/>
                  <a:gd name="T8" fmla="*/ 104 w 144"/>
                  <a:gd name="T9" fmla="*/ 50 h 170"/>
                  <a:gd name="T10" fmla="*/ 123 w 144"/>
                  <a:gd name="T11" fmla="*/ 71 h 170"/>
                  <a:gd name="T12" fmla="*/ 137 w 144"/>
                  <a:gd name="T13" fmla="*/ 92 h 170"/>
                  <a:gd name="T14" fmla="*/ 144 w 144"/>
                  <a:gd name="T15" fmla="*/ 117 h 170"/>
                  <a:gd name="T16" fmla="*/ 142 w 144"/>
                  <a:gd name="T17" fmla="*/ 141 h 170"/>
                  <a:gd name="T18" fmla="*/ 134 w 144"/>
                  <a:gd name="T19" fmla="*/ 159 h 170"/>
                  <a:gd name="T20" fmla="*/ 121 w 144"/>
                  <a:gd name="T21" fmla="*/ 168 h 170"/>
                  <a:gd name="T22" fmla="*/ 107 w 144"/>
                  <a:gd name="T23" fmla="*/ 170 h 170"/>
                  <a:gd name="T24" fmla="*/ 94 w 144"/>
                  <a:gd name="T25" fmla="*/ 164 h 170"/>
                  <a:gd name="T26" fmla="*/ 80 w 144"/>
                  <a:gd name="T27" fmla="*/ 152 h 170"/>
                  <a:gd name="T28" fmla="*/ 69 w 144"/>
                  <a:gd name="T29" fmla="*/ 136 h 170"/>
                  <a:gd name="T30" fmla="*/ 64 w 144"/>
                  <a:gd name="T31" fmla="*/ 118 h 170"/>
                  <a:gd name="T32" fmla="*/ 65 w 144"/>
                  <a:gd name="T33" fmla="*/ 97 h 170"/>
                  <a:gd name="T34" fmla="*/ 65 w 144"/>
                  <a:gd name="T35" fmla="*/ 80 h 170"/>
                  <a:gd name="T36" fmla="*/ 59 w 144"/>
                  <a:gd name="T37" fmla="*/ 63 h 170"/>
                  <a:gd name="T38" fmla="*/ 49 w 144"/>
                  <a:gd name="T39" fmla="*/ 46 h 170"/>
                  <a:gd name="T40" fmla="*/ 36 w 144"/>
                  <a:gd name="T41" fmla="*/ 31 h 170"/>
                  <a:gd name="T42" fmla="*/ 23 w 144"/>
                  <a:gd name="T43" fmla="*/ 19 h 170"/>
                  <a:gd name="T44" fmla="*/ 12 w 144"/>
                  <a:gd name="T45" fmla="*/ 10 h 170"/>
                  <a:gd name="T46" fmla="*/ 4 w 144"/>
                  <a:gd name="T47" fmla="*/ 3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8 h 103"/>
                  <a:gd name="T2" fmla="*/ 13 w 199"/>
                  <a:gd name="T3" fmla="*/ 13 h 103"/>
                  <a:gd name="T4" fmla="*/ 27 w 199"/>
                  <a:gd name="T5" fmla="*/ 8 h 103"/>
                  <a:gd name="T6" fmla="*/ 40 w 199"/>
                  <a:gd name="T7" fmla="*/ 5 h 103"/>
                  <a:gd name="T8" fmla="*/ 54 w 199"/>
                  <a:gd name="T9" fmla="*/ 3 h 103"/>
                  <a:gd name="T10" fmla="*/ 69 w 199"/>
                  <a:gd name="T11" fmla="*/ 0 h 103"/>
                  <a:gd name="T12" fmla="*/ 84 w 199"/>
                  <a:gd name="T13" fmla="*/ 0 h 103"/>
                  <a:gd name="T14" fmla="*/ 99 w 199"/>
                  <a:gd name="T15" fmla="*/ 0 h 103"/>
                  <a:gd name="T16" fmla="*/ 114 w 199"/>
                  <a:gd name="T17" fmla="*/ 1 h 103"/>
                  <a:gd name="T18" fmla="*/ 128 w 199"/>
                  <a:gd name="T19" fmla="*/ 4 h 103"/>
                  <a:gd name="T20" fmla="*/ 141 w 199"/>
                  <a:gd name="T21" fmla="*/ 8 h 103"/>
                  <a:gd name="T22" fmla="*/ 153 w 199"/>
                  <a:gd name="T23" fmla="*/ 13 h 103"/>
                  <a:gd name="T24" fmla="*/ 165 w 199"/>
                  <a:gd name="T25" fmla="*/ 19 h 103"/>
                  <a:gd name="T26" fmla="*/ 175 w 199"/>
                  <a:gd name="T27" fmla="*/ 27 h 103"/>
                  <a:gd name="T28" fmla="*/ 183 w 199"/>
                  <a:gd name="T29" fmla="*/ 35 h 103"/>
                  <a:gd name="T30" fmla="*/ 190 w 199"/>
                  <a:gd name="T31" fmla="*/ 45 h 103"/>
                  <a:gd name="T32" fmla="*/ 196 w 199"/>
                  <a:gd name="T33" fmla="*/ 57 h 103"/>
                  <a:gd name="T34" fmla="*/ 199 w 199"/>
                  <a:gd name="T35" fmla="*/ 76 h 103"/>
                  <a:gd name="T36" fmla="*/ 194 w 199"/>
                  <a:gd name="T37" fmla="*/ 91 h 103"/>
                  <a:gd name="T38" fmla="*/ 182 w 199"/>
                  <a:gd name="T39" fmla="*/ 99 h 103"/>
                  <a:gd name="T40" fmla="*/ 167 w 199"/>
                  <a:gd name="T41" fmla="*/ 103 h 103"/>
                  <a:gd name="T42" fmla="*/ 150 w 199"/>
                  <a:gd name="T43" fmla="*/ 101 h 103"/>
                  <a:gd name="T44" fmla="*/ 132 w 199"/>
                  <a:gd name="T45" fmla="*/ 92 h 103"/>
                  <a:gd name="T46" fmla="*/ 118 w 199"/>
                  <a:gd name="T47" fmla="*/ 80 h 103"/>
                  <a:gd name="T48" fmla="*/ 106 w 199"/>
                  <a:gd name="T49" fmla="*/ 63 h 103"/>
                  <a:gd name="T50" fmla="*/ 97 w 199"/>
                  <a:gd name="T51" fmla="*/ 49 h 103"/>
                  <a:gd name="T52" fmla="*/ 82 w 199"/>
                  <a:gd name="T53" fmla="*/ 37 h 103"/>
                  <a:gd name="T54" fmla="*/ 65 w 199"/>
                  <a:gd name="T55" fmla="*/ 29 h 103"/>
                  <a:gd name="T56" fmla="*/ 46 w 199"/>
                  <a:gd name="T57" fmla="*/ 25 h 103"/>
                  <a:gd name="T58" fmla="*/ 29 w 199"/>
                  <a:gd name="T59" fmla="*/ 21 h 103"/>
                  <a:gd name="T60" fmla="*/ 14 w 199"/>
                  <a:gd name="T61" fmla="*/ 19 h 103"/>
                  <a:gd name="T62" fmla="*/ 4 w 199"/>
                  <a:gd name="T63" fmla="*/ 18 h 103"/>
                  <a:gd name="T64" fmla="*/ 0 w 199"/>
                  <a:gd name="T65" fmla="*/ 18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95 w 107"/>
                  <a:gd name="T1" fmla="*/ 0 h 195"/>
                  <a:gd name="T2" fmla="*/ 103 w 107"/>
                  <a:gd name="T3" fmla="*/ 26 h 195"/>
                  <a:gd name="T4" fmla="*/ 107 w 107"/>
                  <a:gd name="T5" fmla="*/ 55 h 195"/>
                  <a:gd name="T6" fmla="*/ 107 w 107"/>
                  <a:gd name="T7" fmla="*/ 85 h 195"/>
                  <a:gd name="T8" fmla="*/ 104 w 107"/>
                  <a:gd name="T9" fmla="*/ 114 h 195"/>
                  <a:gd name="T10" fmla="*/ 96 w 107"/>
                  <a:gd name="T11" fmla="*/ 141 h 195"/>
                  <a:gd name="T12" fmla="*/ 83 w 107"/>
                  <a:gd name="T13" fmla="*/ 164 h 195"/>
                  <a:gd name="T14" fmla="*/ 66 w 107"/>
                  <a:gd name="T15" fmla="*/ 183 h 195"/>
                  <a:gd name="T16" fmla="*/ 44 w 107"/>
                  <a:gd name="T17" fmla="*/ 193 h 195"/>
                  <a:gd name="T18" fmla="*/ 24 w 107"/>
                  <a:gd name="T19" fmla="*/ 195 h 195"/>
                  <a:gd name="T20" fmla="*/ 10 w 107"/>
                  <a:gd name="T21" fmla="*/ 190 h 195"/>
                  <a:gd name="T22" fmla="*/ 3 w 107"/>
                  <a:gd name="T23" fmla="*/ 177 h 195"/>
                  <a:gd name="T24" fmla="*/ 0 w 107"/>
                  <a:gd name="T25" fmla="*/ 162 h 195"/>
                  <a:gd name="T26" fmla="*/ 3 w 107"/>
                  <a:gd name="T27" fmla="*/ 145 h 195"/>
                  <a:gd name="T28" fmla="*/ 12 w 107"/>
                  <a:gd name="T29" fmla="*/ 127 h 195"/>
                  <a:gd name="T30" fmla="*/ 24 w 107"/>
                  <a:gd name="T31" fmla="*/ 114 h 195"/>
                  <a:gd name="T32" fmla="*/ 43 w 107"/>
                  <a:gd name="T33" fmla="*/ 103 h 195"/>
                  <a:gd name="T34" fmla="*/ 58 w 107"/>
                  <a:gd name="T35" fmla="*/ 94 h 195"/>
                  <a:gd name="T36" fmla="*/ 69 w 107"/>
                  <a:gd name="T37" fmla="*/ 80 h 195"/>
                  <a:gd name="T38" fmla="*/ 79 w 107"/>
                  <a:gd name="T39" fmla="*/ 64 h 195"/>
                  <a:gd name="T40" fmla="*/ 86 w 107"/>
                  <a:gd name="T41" fmla="*/ 46 h 195"/>
                  <a:gd name="T42" fmla="*/ 90 w 107"/>
                  <a:gd name="T43" fmla="*/ 28 h 195"/>
                  <a:gd name="T44" fmla="*/ 92 w 107"/>
                  <a:gd name="T45" fmla="*/ 13 h 195"/>
                  <a:gd name="T46" fmla="*/ 95 w 107"/>
                  <a:gd name="T47" fmla="*/ 3 h 195"/>
                  <a:gd name="T48" fmla="*/ 9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8" name="Freeform 44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83 w 183"/>
                  <a:gd name="T1" fmla="*/ 0 h 126"/>
                  <a:gd name="T2" fmla="*/ 173 w 183"/>
                  <a:gd name="T3" fmla="*/ 25 h 126"/>
                  <a:gd name="T4" fmla="*/ 159 w 183"/>
                  <a:gd name="T5" fmla="*/ 51 h 126"/>
                  <a:gd name="T6" fmla="*/ 141 w 183"/>
                  <a:gd name="T7" fmla="*/ 74 h 126"/>
                  <a:gd name="T8" fmla="*/ 120 w 183"/>
                  <a:gd name="T9" fmla="*/ 94 h 126"/>
                  <a:gd name="T10" fmla="*/ 97 w 183"/>
                  <a:gd name="T11" fmla="*/ 111 h 126"/>
                  <a:gd name="T12" fmla="*/ 73 w 183"/>
                  <a:gd name="T13" fmla="*/ 122 h 126"/>
                  <a:gd name="T14" fmla="*/ 48 w 183"/>
                  <a:gd name="T15" fmla="*/ 126 h 126"/>
                  <a:gd name="T16" fmla="*/ 24 w 183"/>
                  <a:gd name="T17" fmla="*/ 120 h 126"/>
                  <a:gd name="T18" fmla="*/ 7 w 183"/>
                  <a:gd name="T19" fmla="*/ 109 h 126"/>
                  <a:gd name="T20" fmla="*/ 0 w 183"/>
                  <a:gd name="T21" fmla="*/ 96 h 126"/>
                  <a:gd name="T22" fmla="*/ 1 w 183"/>
                  <a:gd name="T23" fmla="*/ 82 h 126"/>
                  <a:gd name="T24" fmla="*/ 8 w 183"/>
                  <a:gd name="T25" fmla="*/ 69 h 126"/>
                  <a:gd name="T26" fmla="*/ 22 w 183"/>
                  <a:gd name="T27" fmla="*/ 58 h 126"/>
                  <a:gd name="T28" fmla="*/ 39 w 183"/>
                  <a:gd name="T29" fmla="*/ 50 h 126"/>
                  <a:gd name="T30" fmla="*/ 58 w 183"/>
                  <a:gd name="T31" fmla="*/ 46 h 126"/>
                  <a:gd name="T32" fmla="*/ 78 w 183"/>
                  <a:gd name="T33" fmla="*/ 50 h 126"/>
                  <a:gd name="T34" fmla="*/ 96 w 183"/>
                  <a:gd name="T35" fmla="*/ 52 h 126"/>
                  <a:gd name="T36" fmla="*/ 113 w 183"/>
                  <a:gd name="T37" fmla="*/ 48 h 126"/>
                  <a:gd name="T38" fmla="*/ 130 w 183"/>
                  <a:gd name="T39" fmla="*/ 40 h 126"/>
                  <a:gd name="T40" fmla="*/ 148 w 183"/>
                  <a:gd name="T41" fmla="*/ 30 h 126"/>
                  <a:gd name="T42" fmla="*/ 161 w 183"/>
                  <a:gd name="T43" fmla="*/ 20 h 126"/>
                  <a:gd name="T44" fmla="*/ 173 w 183"/>
                  <a:gd name="T45" fmla="*/ 10 h 126"/>
                  <a:gd name="T46" fmla="*/ 181 w 183"/>
                  <a:gd name="T47" fmla="*/ 2 h 126"/>
                  <a:gd name="T48" fmla="*/ 183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3 w 102"/>
                  <a:gd name="T3" fmla="*/ 14 h 197"/>
                  <a:gd name="T4" fmla="*/ 46 w 102"/>
                  <a:gd name="T5" fmla="*/ 33 h 197"/>
                  <a:gd name="T6" fmla="*/ 66 w 102"/>
                  <a:gd name="T7" fmla="*/ 54 h 197"/>
                  <a:gd name="T8" fmla="*/ 83 w 102"/>
                  <a:gd name="T9" fmla="*/ 77 h 197"/>
                  <a:gd name="T10" fmla="*/ 95 w 102"/>
                  <a:gd name="T11" fmla="*/ 103 h 197"/>
                  <a:gd name="T12" fmla="*/ 102 w 102"/>
                  <a:gd name="T13" fmla="*/ 128 h 197"/>
                  <a:gd name="T14" fmla="*/ 102 w 102"/>
                  <a:gd name="T15" fmla="*/ 153 h 197"/>
                  <a:gd name="T16" fmla="*/ 93 w 102"/>
                  <a:gd name="T17" fmla="*/ 177 h 197"/>
                  <a:gd name="T18" fmla="*/ 79 w 102"/>
                  <a:gd name="T19" fmla="*/ 191 h 197"/>
                  <a:gd name="T20" fmla="*/ 65 w 102"/>
                  <a:gd name="T21" fmla="*/ 197 h 197"/>
                  <a:gd name="T22" fmla="*/ 51 w 102"/>
                  <a:gd name="T23" fmla="*/ 194 h 197"/>
                  <a:gd name="T24" fmla="*/ 39 w 102"/>
                  <a:gd name="T25" fmla="*/ 183 h 197"/>
                  <a:gd name="T26" fmla="*/ 30 w 102"/>
                  <a:gd name="T27" fmla="*/ 170 h 197"/>
                  <a:gd name="T28" fmla="*/ 25 w 102"/>
                  <a:gd name="T29" fmla="*/ 151 h 197"/>
                  <a:gd name="T30" fmla="*/ 25 w 102"/>
                  <a:gd name="T31" fmla="*/ 132 h 197"/>
                  <a:gd name="T32" fmla="*/ 32 w 102"/>
                  <a:gd name="T33" fmla="*/ 112 h 197"/>
                  <a:gd name="T34" fmla="*/ 37 w 102"/>
                  <a:gd name="T35" fmla="*/ 96 h 197"/>
                  <a:gd name="T36" fmla="*/ 35 w 102"/>
                  <a:gd name="T37" fmla="*/ 77 h 197"/>
                  <a:gd name="T38" fmla="*/ 31 w 102"/>
                  <a:gd name="T39" fmla="*/ 59 h 197"/>
                  <a:gd name="T40" fmla="*/ 24 w 102"/>
                  <a:gd name="T41" fmla="*/ 41 h 197"/>
                  <a:gd name="T42" fmla="*/ 16 w 102"/>
                  <a:gd name="T43" fmla="*/ 24 h 197"/>
                  <a:gd name="T44" fmla="*/ 8 w 102"/>
                  <a:gd name="T45" fmla="*/ 12 h 197"/>
                  <a:gd name="T46" fmla="*/ 2 w 102"/>
                  <a:gd name="T47" fmla="*/ 4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2 h 129"/>
                  <a:gd name="T2" fmla="*/ 28 w 180"/>
                  <a:gd name="T3" fmla="*/ 0 h 129"/>
                  <a:gd name="T4" fmla="*/ 57 w 180"/>
                  <a:gd name="T5" fmla="*/ 1 h 129"/>
                  <a:gd name="T6" fmla="*/ 87 w 180"/>
                  <a:gd name="T7" fmla="*/ 7 h 129"/>
                  <a:gd name="T8" fmla="*/ 114 w 180"/>
                  <a:gd name="T9" fmla="*/ 16 h 129"/>
                  <a:gd name="T10" fmla="*/ 140 w 180"/>
                  <a:gd name="T11" fmla="*/ 30 h 129"/>
                  <a:gd name="T12" fmla="*/ 159 w 180"/>
                  <a:gd name="T13" fmla="*/ 46 h 129"/>
                  <a:gd name="T14" fmla="*/ 173 w 180"/>
                  <a:gd name="T15" fmla="*/ 67 h 129"/>
                  <a:gd name="T16" fmla="*/ 180 w 180"/>
                  <a:gd name="T17" fmla="*/ 91 h 129"/>
                  <a:gd name="T18" fmla="*/ 178 w 180"/>
                  <a:gd name="T19" fmla="*/ 110 h 129"/>
                  <a:gd name="T20" fmla="*/ 170 w 180"/>
                  <a:gd name="T21" fmla="*/ 123 h 129"/>
                  <a:gd name="T22" fmla="*/ 156 w 180"/>
                  <a:gd name="T23" fmla="*/ 129 h 129"/>
                  <a:gd name="T24" fmla="*/ 141 w 180"/>
                  <a:gd name="T25" fmla="*/ 128 h 129"/>
                  <a:gd name="T26" fmla="*/ 125 w 180"/>
                  <a:gd name="T27" fmla="*/ 121 h 129"/>
                  <a:gd name="T28" fmla="*/ 110 w 180"/>
                  <a:gd name="T29" fmla="*/ 109 h 129"/>
                  <a:gd name="T30" fmla="*/ 98 w 180"/>
                  <a:gd name="T31" fmla="*/ 93 h 129"/>
                  <a:gd name="T32" fmla="*/ 93 w 180"/>
                  <a:gd name="T33" fmla="*/ 73 h 129"/>
                  <a:gd name="T34" fmla="*/ 87 w 180"/>
                  <a:gd name="T35" fmla="*/ 57 h 129"/>
                  <a:gd name="T36" fmla="*/ 75 w 180"/>
                  <a:gd name="T37" fmla="*/ 44 h 129"/>
                  <a:gd name="T38" fmla="*/ 60 w 180"/>
                  <a:gd name="T39" fmla="*/ 31 h 129"/>
                  <a:gd name="T40" fmla="*/ 44 w 180"/>
                  <a:gd name="T41" fmla="*/ 20 h 129"/>
                  <a:gd name="T42" fmla="*/ 28 w 180"/>
                  <a:gd name="T43" fmla="*/ 12 h 129"/>
                  <a:gd name="T44" fmla="*/ 14 w 180"/>
                  <a:gd name="T45" fmla="*/ 7 h 129"/>
                  <a:gd name="T46" fmla="*/ 4 w 180"/>
                  <a:gd name="T47" fmla="*/ 3 h 129"/>
                  <a:gd name="T48" fmla="*/ 0 w 180"/>
                  <a:gd name="T49" fmla="*/ 2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54 h 85"/>
                  <a:gd name="T2" fmla="*/ 11 w 206"/>
                  <a:gd name="T3" fmla="*/ 45 h 85"/>
                  <a:gd name="T4" fmla="*/ 22 w 206"/>
                  <a:gd name="T5" fmla="*/ 37 h 85"/>
                  <a:gd name="T6" fmla="*/ 34 w 206"/>
                  <a:gd name="T7" fmla="*/ 30 h 85"/>
                  <a:gd name="T8" fmla="*/ 46 w 206"/>
                  <a:gd name="T9" fmla="*/ 23 h 85"/>
                  <a:gd name="T10" fmla="*/ 60 w 206"/>
                  <a:gd name="T11" fmla="*/ 16 h 85"/>
                  <a:gd name="T12" fmla="*/ 74 w 206"/>
                  <a:gd name="T13" fmla="*/ 11 h 85"/>
                  <a:gd name="T14" fmla="*/ 88 w 206"/>
                  <a:gd name="T15" fmla="*/ 7 h 85"/>
                  <a:gd name="T16" fmla="*/ 103 w 206"/>
                  <a:gd name="T17" fmla="*/ 3 h 85"/>
                  <a:gd name="T18" fmla="*/ 117 w 206"/>
                  <a:gd name="T19" fmla="*/ 1 h 85"/>
                  <a:gd name="T20" fmla="*/ 130 w 206"/>
                  <a:gd name="T21" fmla="*/ 0 h 85"/>
                  <a:gd name="T22" fmla="*/ 143 w 206"/>
                  <a:gd name="T23" fmla="*/ 1 h 85"/>
                  <a:gd name="T24" fmla="*/ 156 w 206"/>
                  <a:gd name="T25" fmla="*/ 3 h 85"/>
                  <a:gd name="T26" fmla="*/ 168 w 206"/>
                  <a:gd name="T27" fmla="*/ 7 h 85"/>
                  <a:gd name="T28" fmla="*/ 179 w 206"/>
                  <a:gd name="T29" fmla="*/ 12 h 85"/>
                  <a:gd name="T30" fmla="*/ 189 w 206"/>
                  <a:gd name="T31" fmla="*/ 19 h 85"/>
                  <a:gd name="T32" fmla="*/ 197 w 206"/>
                  <a:gd name="T33" fmla="*/ 29 h 85"/>
                  <a:gd name="T34" fmla="*/ 206 w 206"/>
                  <a:gd name="T35" fmla="*/ 47 h 85"/>
                  <a:gd name="T36" fmla="*/ 206 w 206"/>
                  <a:gd name="T37" fmla="*/ 62 h 85"/>
                  <a:gd name="T38" fmla="*/ 198 w 206"/>
                  <a:gd name="T39" fmla="*/ 73 h 85"/>
                  <a:gd name="T40" fmla="*/ 185 w 206"/>
                  <a:gd name="T41" fmla="*/ 82 h 85"/>
                  <a:gd name="T42" fmla="*/ 167 w 206"/>
                  <a:gd name="T43" fmla="*/ 85 h 85"/>
                  <a:gd name="T44" fmla="*/ 149 w 206"/>
                  <a:gd name="T45" fmla="*/ 84 h 85"/>
                  <a:gd name="T46" fmla="*/ 132 w 206"/>
                  <a:gd name="T47" fmla="*/ 76 h 85"/>
                  <a:gd name="T48" fmla="*/ 116 w 206"/>
                  <a:gd name="T49" fmla="*/ 63 h 85"/>
                  <a:gd name="T50" fmla="*/ 102 w 206"/>
                  <a:gd name="T51" fmla="*/ 53 h 85"/>
                  <a:gd name="T52" fmla="*/ 84 w 206"/>
                  <a:gd name="T53" fmla="*/ 47 h 85"/>
                  <a:gd name="T54" fmla="*/ 66 w 206"/>
                  <a:gd name="T55" fmla="*/ 45 h 85"/>
                  <a:gd name="T56" fmla="*/ 46 w 206"/>
                  <a:gd name="T57" fmla="*/ 46 h 85"/>
                  <a:gd name="T58" fmla="*/ 29 w 206"/>
                  <a:gd name="T59" fmla="*/ 48 h 85"/>
                  <a:gd name="T60" fmla="*/ 14 w 206"/>
                  <a:gd name="T61" fmla="*/ 50 h 85"/>
                  <a:gd name="T62" fmla="*/ 4 w 206"/>
                  <a:gd name="T63" fmla="*/ 53 h 85"/>
                  <a:gd name="T64" fmla="*/ 0 w 206"/>
                  <a:gd name="T65" fmla="*/ 5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2" name="Freeform 48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5 h 95"/>
                  <a:gd name="T2" fmla="*/ 22 w 147"/>
                  <a:gd name="T3" fmla="*/ 2 h 95"/>
                  <a:gd name="T4" fmla="*/ 45 w 147"/>
                  <a:gd name="T5" fmla="*/ 0 h 95"/>
                  <a:gd name="T6" fmla="*/ 68 w 147"/>
                  <a:gd name="T7" fmla="*/ 3 h 95"/>
                  <a:gd name="T8" fmla="*/ 91 w 147"/>
                  <a:gd name="T9" fmla="*/ 8 h 95"/>
                  <a:gd name="T10" fmla="*/ 111 w 147"/>
                  <a:gd name="T11" fmla="*/ 17 h 95"/>
                  <a:gd name="T12" fmla="*/ 128 w 147"/>
                  <a:gd name="T13" fmla="*/ 29 h 95"/>
                  <a:gd name="T14" fmla="*/ 141 w 147"/>
                  <a:gd name="T15" fmla="*/ 44 h 95"/>
                  <a:gd name="T16" fmla="*/ 147 w 147"/>
                  <a:gd name="T17" fmla="*/ 63 h 95"/>
                  <a:gd name="T18" fmla="*/ 146 w 147"/>
                  <a:gd name="T19" fmla="*/ 79 h 95"/>
                  <a:gd name="T20" fmla="*/ 141 w 147"/>
                  <a:gd name="T21" fmla="*/ 89 h 95"/>
                  <a:gd name="T22" fmla="*/ 130 w 147"/>
                  <a:gd name="T23" fmla="*/ 94 h 95"/>
                  <a:gd name="T24" fmla="*/ 119 w 147"/>
                  <a:gd name="T25" fmla="*/ 95 h 95"/>
                  <a:gd name="T26" fmla="*/ 105 w 147"/>
                  <a:gd name="T27" fmla="*/ 90 h 95"/>
                  <a:gd name="T28" fmla="*/ 93 w 147"/>
                  <a:gd name="T29" fmla="*/ 82 h 95"/>
                  <a:gd name="T30" fmla="*/ 83 w 147"/>
                  <a:gd name="T31" fmla="*/ 70 h 95"/>
                  <a:gd name="T32" fmla="*/ 77 w 147"/>
                  <a:gd name="T33" fmla="*/ 55 h 95"/>
                  <a:gd name="T34" fmla="*/ 71 w 147"/>
                  <a:gd name="T35" fmla="*/ 43 h 95"/>
                  <a:gd name="T36" fmla="*/ 62 w 147"/>
                  <a:gd name="T37" fmla="*/ 33 h 95"/>
                  <a:gd name="T38" fmla="*/ 50 w 147"/>
                  <a:gd name="T39" fmla="*/ 23 h 95"/>
                  <a:gd name="T40" fmla="*/ 36 w 147"/>
                  <a:gd name="T41" fmla="*/ 17 h 95"/>
                  <a:gd name="T42" fmla="*/ 22 w 147"/>
                  <a:gd name="T43" fmla="*/ 12 h 95"/>
                  <a:gd name="T44" fmla="*/ 10 w 147"/>
                  <a:gd name="T45" fmla="*/ 7 h 95"/>
                  <a:gd name="T46" fmla="*/ 3 w 147"/>
                  <a:gd name="T47" fmla="*/ 6 h 95"/>
                  <a:gd name="T48" fmla="*/ 0 w 147"/>
                  <a:gd name="T49" fmla="*/ 5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3" name="Freeform 49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0 w 87"/>
                  <a:gd name="T3" fmla="*/ 10 h 154"/>
                  <a:gd name="T4" fmla="*/ 38 w 87"/>
                  <a:gd name="T5" fmla="*/ 24 h 154"/>
                  <a:gd name="T6" fmla="*/ 56 w 87"/>
                  <a:gd name="T7" fmla="*/ 40 h 154"/>
                  <a:gd name="T8" fmla="*/ 69 w 87"/>
                  <a:gd name="T9" fmla="*/ 59 h 154"/>
                  <a:gd name="T10" fmla="*/ 81 w 87"/>
                  <a:gd name="T11" fmla="*/ 78 h 154"/>
                  <a:gd name="T12" fmla="*/ 87 w 87"/>
                  <a:gd name="T13" fmla="*/ 98 h 154"/>
                  <a:gd name="T14" fmla="*/ 87 w 87"/>
                  <a:gd name="T15" fmla="*/ 119 h 154"/>
                  <a:gd name="T16" fmla="*/ 81 w 87"/>
                  <a:gd name="T17" fmla="*/ 137 h 154"/>
                  <a:gd name="T18" fmla="*/ 71 w 87"/>
                  <a:gd name="T19" fmla="*/ 150 h 154"/>
                  <a:gd name="T20" fmla="*/ 59 w 87"/>
                  <a:gd name="T21" fmla="*/ 154 h 154"/>
                  <a:gd name="T22" fmla="*/ 49 w 87"/>
                  <a:gd name="T23" fmla="*/ 152 h 154"/>
                  <a:gd name="T24" fmla="*/ 38 w 87"/>
                  <a:gd name="T25" fmla="*/ 144 h 154"/>
                  <a:gd name="T26" fmla="*/ 30 w 87"/>
                  <a:gd name="T27" fmla="*/ 133 h 154"/>
                  <a:gd name="T28" fmla="*/ 26 w 87"/>
                  <a:gd name="T29" fmla="*/ 119 h 154"/>
                  <a:gd name="T30" fmla="*/ 26 w 87"/>
                  <a:gd name="T31" fmla="*/ 103 h 154"/>
                  <a:gd name="T32" fmla="*/ 30 w 87"/>
                  <a:gd name="T33" fmla="*/ 88 h 154"/>
                  <a:gd name="T34" fmla="*/ 34 w 87"/>
                  <a:gd name="T35" fmla="*/ 74 h 154"/>
                  <a:gd name="T36" fmla="*/ 31 w 87"/>
                  <a:gd name="T37" fmla="*/ 60 h 154"/>
                  <a:gd name="T38" fmla="*/ 27 w 87"/>
                  <a:gd name="T39" fmla="*/ 45 h 154"/>
                  <a:gd name="T40" fmla="*/ 21 w 87"/>
                  <a:gd name="T41" fmla="*/ 31 h 154"/>
                  <a:gd name="T42" fmla="*/ 14 w 87"/>
                  <a:gd name="T43" fmla="*/ 19 h 154"/>
                  <a:gd name="T44" fmla="*/ 7 w 87"/>
                  <a:gd name="T45" fmla="*/ 9 h 154"/>
                  <a:gd name="T46" fmla="*/ 3 w 87"/>
                  <a:gd name="T47" fmla="*/ 2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4" name="Freeform 50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69 h 69"/>
                  <a:gd name="T2" fmla="*/ 14 w 161"/>
                  <a:gd name="T3" fmla="*/ 52 h 69"/>
                  <a:gd name="T4" fmla="*/ 30 w 161"/>
                  <a:gd name="T5" fmla="*/ 36 h 69"/>
                  <a:gd name="T6" fmla="*/ 49 w 161"/>
                  <a:gd name="T7" fmla="*/ 22 h 69"/>
                  <a:gd name="T8" fmla="*/ 69 w 161"/>
                  <a:gd name="T9" fmla="*/ 11 h 69"/>
                  <a:gd name="T10" fmla="*/ 90 w 161"/>
                  <a:gd name="T11" fmla="*/ 4 h 69"/>
                  <a:gd name="T12" fmla="*/ 110 w 161"/>
                  <a:gd name="T13" fmla="*/ 0 h 69"/>
                  <a:gd name="T14" fmla="*/ 130 w 161"/>
                  <a:gd name="T15" fmla="*/ 4 h 69"/>
                  <a:gd name="T16" fmla="*/ 147 w 161"/>
                  <a:gd name="T17" fmla="*/ 13 h 69"/>
                  <a:gd name="T18" fmla="*/ 158 w 161"/>
                  <a:gd name="T19" fmla="*/ 25 h 69"/>
                  <a:gd name="T20" fmla="*/ 161 w 161"/>
                  <a:gd name="T21" fmla="*/ 37 h 69"/>
                  <a:gd name="T22" fmla="*/ 156 w 161"/>
                  <a:gd name="T23" fmla="*/ 47 h 69"/>
                  <a:gd name="T24" fmla="*/ 148 w 161"/>
                  <a:gd name="T25" fmla="*/ 55 h 69"/>
                  <a:gd name="T26" fmla="*/ 136 w 161"/>
                  <a:gd name="T27" fmla="*/ 61 h 69"/>
                  <a:gd name="T28" fmla="*/ 121 w 161"/>
                  <a:gd name="T29" fmla="*/ 64 h 69"/>
                  <a:gd name="T30" fmla="*/ 105 w 161"/>
                  <a:gd name="T31" fmla="*/ 61 h 69"/>
                  <a:gd name="T32" fmla="*/ 90 w 161"/>
                  <a:gd name="T33" fmla="*/ 54 h 69"/>
                  <a:gd name="T34" fmla="*/ 77 w 161"/>
                  <a:gd name="T35" fmla="*/ 49 h 69"/>
                  <a:gd name="T36" fmla="*/ 63 w 161"/>
                  <a:gd name="T37" fmla="*/ 47 h 69"/>
                  <a:gd name="T38" fmla="*/ 48 w 161"/>
                  <a:gd name="T39" fmla="*/ 50 h 69"/>
                  <a:gd name="T40" fmla="*/ 34 w 161"/>
                  <a:gd name="T41" fmla="*/ 54 h 69"/>
                  <a:gd name="T42" fmla="*/ 21 w 161"/>
                  <a:gd name="T43" fmla="*/ 59 h 69"/>
                  <a:gd name="T44" fmla="*/ 10 w 161"/>
                  <a:gd name="T45" fmla="*/ 64 h 69"/>
                  <a:gd name="T46" fmla="*/ 2 w 161"/>
                  <a:gd name="T47" fmla="*/ 68 h 69"/>
                  <a:gd name="T48" fmla="*/ 0 w 161"/>
                  <a:gd name="T49" fmla="*/ 69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5" name="Freeform 51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33 h 133"/>
                  <a:gd name="T2" fmla="*/ 1 w 114"/>
                  <a:gd name="T3" fmla="*/ 111 h 133"/>
                  <a:gd name="T4" fmla="*/ 5 w 114"/>
                  <a:gd name="T5" fmla="*/ 88 h 133"/>
                  <a:gd name="T6" fmla="*/ 11 w 114"/>
                  <a:gd name="T7" fmla="*/ 65 h 133"/>
                  <a:gd name="T8" fmla="*/ 22 w 114"/>
                  <a:gd name="T9" fmla="*/ 44 h 133"/>
                  <a:gd name="T10" fmla="*/ 35 w 114"/>
                  <a:gd name="T11" fmla="*/ 25 h 133"/>
                  <a:gd name="T12" fmla="*/ 49 w 114"/>
                  <a:gd name="T13" fmla="*/ 12 h 133"/>
                  <a:gd name="T14" fmla="*/ 67 w 114"/>
                  <a:gd name="T15" fmla="*/ 2 h 133"/>
                  <a:gd name="T16" fmla="*/ 86 w 114"/>
                  <a:gd name="T17" fmla="*/ 0 h 133"/>
                  <a:gd name="T18" fmla="*/ 102 w 114"/>
                  <a:gd name="T19" fmla="*/ 4 h 133"/>
                  <a:gd name="T20" fmla="*/ 112 w 114"/>
                  <a:gd name="T21" fmla="*/ 12 h 133"/>
                  <a:gd name="T22" fmla="*/ 114 w 114"/>
                  <a:gd name="T23" fmla="*/ 22 h 133"/>
                  <a:gd name="T24" fmla="*/ 112 w 114"/>
                  <a:gd name="T25" fmla="*/ 35 h 133"/>
                  <a:gd name="T26" fmla="*/ 105 w 114"/>
                  <a:gd name="T27" fmla="*/ 46 h 133"/>
                  <a:gd name="T28" fmla="*/ 94 w 114"/>
                  <a:gd name="T29" fmla="*/ 56 h 133"/>
                  <a:gd name="T30" fmla="*/ 81 w 114"/>
                  <a:gd name="T31" fmla="*/ 65 h 133"/>
                  <a:gd name="T32" fmla="*/ 64 w 114"/>
                  <a:gd name="T33" fmla="*/ 67 h 133"/>
                  <a:gd name="T34" fmla="*/ 52 w 114"/>
                  <a:gd name="T35" fmla="*/ 69 h 133"/>
                  <a:gd name="T36" fmla="*/ 39 w 114"/>
                  <a:gd name="T37" fmla="*/ 77 h 133"/>
                  <a:gd name="T38" fmla="*/ 29 w 114"/>
                  <a:gd name="T39" fmla="*/ 88 h 133"/>
                  <a:gd name="T40" fmla="*/ 18 w 114"/>
                  <a:gd name="T41" fmla="*/ 99 h 133"/>
                  <a:gd name="T42" fmla="*/ 11 w 114"/>
                  <a:gd name="T43" fmla="*/ 112 h 133"/>
                  <a:gd name="T44" fmla="*/ 5 w 114"/>
                  <a:gd name="T45" fmla="*/ 122 h 133"/>
                  <a:gd name="T46" fmla="*/ 1 w 114"/>
                  <a:gd name="T47" fmla="*/ 130 h 133"/>
                  <a:gd name="T48" fmla="*/ 0 w 114"/>
                  <a:gd name="T49" fmla="*/ 1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6" name="Freeform 52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30 w 70"/>
                  <a:gd name="T1" fmla="*/ 163 h 163"/>
                  <a:gd name="T2" fmla="*/ 18 w 70"/>
                  <a:gd name="T3" fmla="*/ 145 h 163"/>
                  <a:gd name="T4" fmla="*/ 9 w 70"/>
                  <a:gd name="T5" fmla="*/ 124 h 163"/>
                  <a:gd name="T6" fmla="*/ 3 w 70"/>
                  <a:gd name="T7" fmla="*/ 101 h 163"/>
                  <a:gd name="T8" fmla="*/ 0 w 70"/>
                  <a:gd name="T9" fmla="*/ 78 h 163"/>
                  <a:gd name="T10" fmla="*/ 0 w 70"/>
                  <a:gd name="T11" fmla="*/ 56 h 163"/>
                  <a:gd name="T12" fmla="*/ 4 w 70"/>
                  <a:gd name="T13" fmla="*/ 36 h 163"/>
                  <a:gd name="T14" fmla="*/ 13 w 70"/>
                  <a:gd name="T15" fmla="*/ 18 h 163"/>
                  <a:gd name="T16" fmla="*/ 28 w 70"/>
                  <a:gd name="T17" fmla="*/ 6 h 163"/>
                  <a:gd name="T18" fmla="*/ 43 w 70"/>
                  <a:gd name="T19" fmla="*/ 0 h 163"/>
                  <a:gd name="T20" fmla="*/ 56 w 70"/>
                  <a:gd name="T21" fmla="*/ 2 h 163"/>
                  <a:gd name="T22" fmla="*/ 64 w 70"/>
                  <a:gd name="T23" fmla="*/ 9 h 163"/>
                  <a:gd name="T24" fmla="*/ 70 w 70"/>
                  <a:gd name="T25" fmla="*/ 21 h 163"/>
                  <a:gd name="T26" fmla="*/ 70 w 70"/>
                  <a:gd name="T27" fmla="*/ 34 h 163"/>
                  <a:gd name="T28" fmla="*/ 68 w 70"/>
                  <a:gd name="T29" fmla="*/ 48 h 163"/>
                  <a:gd name="T30" fmla="*/ 59 w 70"/>
                  <a:gd name="T31" fmla="*/ 62 h 163"/>
                  <a:gd name="T32" fmla="*/ 48 w 70"/>
                  <a:gd name="T33" fmla="*/ 74 h 163"/>
                  <a:gd name="T34" fmla="*/ 33 w 70"/>
                  <a:gd name="T35" fmla="*/ 97 h 163"/>
                  <a:gd name="T36" fmla="*/ 27 w 70"/>
                  <a:gd name="T37" fmla="*/ 127 h 163"/>
                  <a:gd name="T38" fmla="*/ 28 w 70"/>
                  <a:gd name="T39" fmla="*/ 152 h 163"/>
                  <a:gd name="T40" fmla="*/ 30 w 70"/>
                  <a:gd name="T41" fmla="*/ 16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7" name="Freeform 53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8 w 361"/>
                  <a:gd name="T1" fmla="*/ 6 h 348"/>
                  <a:gd name="T2" fmla="*/ 0 w 361"/>
                  <a:gd name="T3" fmla="*/ 1 h 348"/>
                  <a:gd name="T4" fmla="*/ 0 w 361"/>
                  <a:gd name="T5" fmla="*/ 0 h 348"/>
                  <a:gd name="T6" fmla="*/ 8 w 361"/>
                  <a:gd name="T7" fmla="*/ 0 h 348"/>
                  <a:gd name="T8" fmla="*/ 23 w 361"/>
                  <a:gd name="T9" fmla="*/ 4 h 348"/>
                  <a:gd name="T10" fmla="*/ 44 w 361"/>
                  <a:gd name="T11" fmla="*/ 8 h 348"/>
                  <a:gd name="T12" fmla="*/ 69 w 361"/>
                  <a:gd name="T13" fmla="*/ 16 h 348"/>
                  <a:gd name="T14" fmla="*/ 98 w 361"/>
                  <a:gd name="T15" fmla="*/ 27 h 348"/>
                  <a:gd name="T16" fmla="*/ 129 w 361"/>
                  <a:gd name="T17" fmla="*/ 39 h 348"/>
                  <a:gd name="T18" fmla="*/ 162 w 361"/>
                  <a:gd name="T19" fmla="*/ 55 h 348"/>
                  <a:gd name="T20" fmla="*/ 196 w 361"/>
                  <a:gd name="T21" fmla="*/ 74 h 348"/>
                  <a:gd name="T22" fmla="*/ 229 w 361"/>
                  <a:gd name="T23" fmla="*/ 96 h 348"/>
                  <a:gd name="T24" fmla="*/ 262 w 361"/>
                  <a:gd name="T25" fmla="*/ 120 h 348"/>
                  <a:gd name="T26" fmla="*/ 291 w 361"/>
                  <a:gd name="T27" fmla="*/ 146 h 348"/>
                  <a:gd name="T28" fmla="*/ 317 w 361"/>
                  <a:gd name="T29" fmla="*/ 178 h 348"/>
                  <a:gd name="T30" fmla="*/ 340 w 361"/>
                  <a:gd name="T31" fmla="*/ 210 h 348"/>
                  <a:gd name="T32" fmla="*/ 356 w 361"/>
                  <a:gd name="T33" fmla="*/ 247 h 348"/>
                  <a:gd name="T34" fmla="*/ 361 w 361"/>
                  <a:gd name="T35" fmla="*/ 267 h 348"/>
                  <a:gd name="T36" fmla="*/ 358 w 361"/>
                  <a:gd name="T37" fmla="*/ 287 h 348"/>
                  <a:gd name="T38" fmla="*/ 354 w 361"/>
                  <a:gd name="T39" fmla="*/ 304 h 348"/>
                  <a:gd name="T40" fmla="*/ 346 w 361"/>
                  <a:gd name="T41" fmla="*/ 319 h 348"/>
                  <a:gd name="T42" fmla="*/ 336 w 361"/>
                  <a:gd name="T43" fmla="*/ 331 h 348"/>
                  <a:gd name="T44" fmla="*/ 328 w 361"/>
                  <a:gd name="T45" fmla="*/ 340 h 348"/>
                  <a:gd name="T46" fmla="*/ 323 w 361"/>
                  <a:gd name="T47" fmla="*/ 346 h 348"/>
                  <a:gd name="T48" fmla="*/ 320 w 361"/>
                  <a:gd name="T49" fmla="*/ 348 h 348"/>
                  <a:gd name="T50" fmla="*/ 321 w 361"/>
                  <a:gd name="T51" fmla="*/ 346 h 348"/>
                  <a:gd name="T52" fmla="*/ 326 w 361"/>
                  <a:gd name="T53" fmla="*/ 341 h 348"/>
                  <a:gd name="T54" fmla="*/ 331 w 361"/>
                  <a:gd name="T55" fmla="*/ 332 h 348"/>
                  <a:gd name="T56" fmla="*/ 336 w 361"/>
                  <a:gd name="T57" fmla="*/ 320 h 348"/>
                  <a:gd name="T58" fmla="*/ 340 w 361"/>
                  <a:gd name="T59" fmla="*/ 305 h 348"/>
                  <a:gd name="T60" fmla="*/ 342 w 361"/>
                  <a:gd name="T61" fmla="*/ 287 h 348"/>
                  <a:gd name="T62" fmla="*/ 341 w 361"/>
                  <a:gd name="T63" fmla="*/ 267 h 348"/>
                  <a:gd name="T64" fmla="*/ 336 w 361"/>
                  <a:gd name="T65" fmla="*/ 244 h 348"/>
                  <a:gd name="T66" fmla="*/ 326 w 361"/>
                  <a:gd name="T67" fmla="*/ 220 h 348"/>
                  <a:gd name="T68" fmla="*/ 309 w 361"/>
                  <a:gd name="T69" fmla="*/ 194 h 348"/>
                  <a:gd name="T70" fmla="*/ 283 w 361"/>
                  <a:gd name="T71" fmla="*/ 165 h 348"/>
                  <a:gd name="T72" fmla="*/ 250 w 361"/>
                  <a:gd name="T73" fmla="*/ 136 h 348"/>
                  <a:gd name="T74" fmla="*/ 207 w 361"/>
                  <a:gd name="T75" fmla="*/ 105 h 348"/>
                  <a:gd name="T76" fmla="*/ 153 w 361"/>
                  <a:gd name="T77" fmla="*/ 73 h 348"/>
                  <a:gd name="T78" fmla="*/ 88 w 361"/>
                  <a:gd name="T79" fmla="*/ 39 h 348"/>
                  <a:gd name="T80" fmla="*/ 8 w 361"/>
                  <a:gd name="T81" fmla="*/ 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8" name="Freeform 54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5 w 126"/>
                  <a:gd name="T1" fmla="*/ 0 h 343"/>
                  <a:gd name="T2" fmla="*/ 10 w 126"/>
                  <a:gd name="T3" fmla="*/ 30 h 343"/>
                  <a:gd name="T4" fmla="*/ 2 w 126"/>
                  <a:gd name="T5" fmla="*/ 71 h 343"/>
                  <a:gd name="T6" fmla="*/ 0 w 126"/>
                  <a:gd name="T7" fmla="*/ 121 h 343"/>
                  <a:gd name="T8" fmla="*/ 5 w 126"/>
                  <a:gd name="T9" fmla="*/ 175 h 343"/>
                  <a:gd name="T10" fmla="*/ 19 w 126"/>
                  <a:gd name="T11" fmla="*/ 228 h 343"/>
                  <a:gd name="T12" fmla="*/ 43 w 126"/>
                  <a:gd name="T13" fmla="*/ 276 h 343"/>
                  <a:gd name="T14" fmla="*/ 79 w 126"/>
                  <a:gd name="T15" fmla="*/ 316 h 343"/>
                  <a:gd name="T16" fmla="*/ 126 w 126"/>
                  <a:gd name="T17" fmla="*/ 343 h 343"/>
                  <a:gd name="T18" fmla="*/ 123 w 126"/>
                  <a:gd name="T19" fmla="*/ 341 h 343"/>
                  <a:gd name="T20" fmla="*/ 115 w 126"/>
                  <a:gd name="T21" fmla="*/ 332 h 343"/>
                  <a:gd name="T22" fmla="*/ 102 w 126"/>
                  <a:gd name="T23" fmla="*/ 321 h 343"/>
                  <a:gd name="T24" fmla="*/ 87 w 126"/>
                  <a:gd name="T25" fmla="*/ 306 h 343"/>
                  <a:gd name="T26" fmla="*/ 71 w 126"/>
                  <a:gd name="T27" fmla="*/ 288 h 343"/>
                  <a:gd name="T28" fmla="*/ 55 w 126"/>
                  <a:gd name="T29" fmla="*/ 267 h 343"/>
                  <a:gd name="T30" fmla="*/ 41 w 126"/>
                  <a:gd name="T31" fmla="*/ 245 h 343"/>
                  <a:gd name="T32" fmla="*/ 30 w 126"/>
                  <a:gd name="T33" fmla="*/ 221 h 343"/>
                  <a:gd name="T34" fmla="*/ 19 w 126"/>
                  <a:gd name="T35" fmla="*/ 183 h 343"/>
                  <a:gd name="T36" fmla="*/ 13 w 126"/>
                  <a:gd name="T37" fmla="*/ 145 h 343"/>
                  <a:gd name="T38" fmla="*/ 12 w 126"/>
                  <a:gd name="T39" fmla="*/ 108 h 343"/>
                  <a:gd name="T40" fmla="*/ 13 w 126"/>
                  <a:gd name="T41" fmla="*/ 73 h 343"/>
                  <a:gd name="T42" fmla="*/ 17 w 126"/>
                  <a:gd name="T43" fmla="*/ 43 h 343"/>
                  <a:gd name="T44" fmla="*/ 20 w 126"/>
                  <a:gd name="T45" fmla="*/ 20 h 343"/>
                  <a:gd name="T46" fmla="*/ 24 w 126"/>
                  <a:gd name="T47" fmla="*/ 5 h 343"/>
                  <a:gd name="T48" fmla="*/ 25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399" name="Freeform 55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332 w 332"/>
                  <a:gd name="T1" fmla="*/ 160 h 160"/>
                  <a:gd name="T2" fmla="*/ 326 w 332"/>
                  <a:gd name="T3" fmla="*/ 146 h 160"/>
                  <a:gd name="T4" fmla="*/ 318 w 332"/>
                  <a:gd name="T5" fmla="*/ 130 h 160"/>
                  <a:gd name="T6" fmla="*/ 305 w 332"/>
                  <a:gd name="T7" fmla="*/ 114 h 160"/>
                  <a:gd name="T8" fmla="*/ 290 w 332"/>
                  <a:gd name="T9" fmla="*/ 96 h 160"/>
                  <a:gd name="T10" fmla="*/ 273 w 332"/>
                  <a:gd name="T11" fmla="*/ 79 h 160"/>
                  <a:gd name="T12" fmla="*/ 254 w 332"/>
                  <a:gd name="T13" fmla="*/ 63 h 160"/>
                  <a:gd name="T14" fmla="*/ 232 w 332"/>
                  <a:gd name="T15" fmla="*/ 48 h 160"/>
                  <a:gd name="T16" fmla="*/ 208 w 332"/>
                  <a:gd name="T17" fmla="*/ 34 h 160"/>
                  <a:gd name="T18" fmla="*/ 183 w 332"/>
                  <a:gd name="T19" fmla="*/ 21 h 160"/>
                  <a:gd name="T20" fmla="*/ 158 w 332"/>
                  <a:gd name="T21" fmla="*/ 11 h 160"/>
                  <a:gd name="T22" fmla="*/ 132 w 332"/>
                  <a:gd name="T23" fmla="*/ 4 h 160"/>
                  <a:gd name="T24" fmla="*/ 104 w 332"/>
                  <a:gd name="T25" fmla="*/ 0 h 160"/>
                  <a:gd name="T26" fmla="*/ 77 w 332"/>
                  <a:gd name="T27" fmla="*/ 0 h 160"/>
                  <a:gd name="T28" fmla="*/ 51 w 332"/>
                  <a:gd name="T29" fmla="*/ 2 h 160"/>
                  <a:gd name="T30" fmla="*/ 26 w 332"/>
                  <a:gd name="T31" fmla="*/ 10 h 160"/>
                  <a:gd name="T32" fmla="*/ 0 w 332"/>
                  <a:gd name="T33" fmla="*/ 23 h 160"/>
                  <a:gd name="T34" fmla="*/ 5 w 332"/>
                  <a:gd name="T35" fmla="*/ 21 h 160"/>
                  <a:gd name="T36" fmla="*/ 15 w 332"/>
                  <a:gd name="T37" fmla="*/ 19 h 160"/>
                  <a:gd name="T38" fmla="*/ 33 w 332"/>
                  <a:gd name="T39" fmla="*/ 17 h 160"/>
                  <a:gd name="T40" fmla="*/ 54 w 332"/>
                  <a:gd name="T41" fmla="*/ 15 h 160"/>
                  <a:gd name="T42" fmla="*/ 79 w 332"/>
                  <a:gd name="T43" fmla="*/ 13 h 160"/>
                  <a:gd name="T44" fmla="*/ 105 w 332"/>
                  <a:gd name="T45" fmla="*/ 15 h 160"/>
                  <a:gd name="T46" fmla="*/ 132 w 332"/>
                  <a:gd name="T47" fmla="*/ 18 h 160"/>
                  <a:gd name="T48" fmla="*/ 157 w 332"/>
                  <a:gd name="T49" fmla="*/ 24 h 160"/>
                  <a:gd name="T50" fmla="*/ 194 w 332"/>
                  <a:gd name="T51" fmla="*/ 39 h 160"/>
                  <a:gd name="T52" fmla="*/ 226 w 332"/>
                  <a:gd name="T53" fmla="*/ 59 h 160"/>
                  <a:gd name="T54" fmla="*/ 256 w 332"/>
                  <a:gd name="T55" fmla="*/ 81 h 160"/>
                  <a:gd name="T56" fmla="*/ 282 w 332"/>
                  <a:gd name="T57" fmla="*/ 104 h 160"/>
                  <a:gd name="T58" fmla="*/ 303 w 332"/>
                  <a:gd name="T59" fmla="*/ 125 h 160"/>
                  <a:gd name="T60" fmla="*/ 318 w 332"/>
                  <a:gd name="T61" fmla="*/ 144 h 160"/>
                  <a:gd name="T62" fmla="*/ 329 w 332"/>
                  <a:gd name="T63" fmla="*/ 155 h 160"/>
                  <a:gd name="T64" fmla="*/ 332 w 332"/>
                  <a:gd name="T65" fmla="*/ 16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0" name="Freeform 56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330 w 373"/>
                  <a:gd name="T1" fmla="*/ 1333 h 1340"/>
                  <a:gd name="T2" fmla="*/ 242 w 373"/>
                  <a:gd name="T3" fmla="*/ 1323 h 1340"/>
                  <a:gd name="T4" fmla="*/ 162 w 373"/>
                  <a:gd name="T5" fmla="*/ 1304 h 1340"/>
                  <a:gd name="T6" fmla="*/ 96 w 373"/>
                  <a:gd name="T7" fmla="*/ 1268 h 1340"/>
                  <a:gd name="T8" fmla="*/ 53 w 373"/>
                  <a:gd name="T9" fmla="*/ 1211 h 1340"/>
                  <a:gd name="T10" fmla="*/ 42 w 373"/>
                  <a:gd name="T11" fmla="*/ 1130 h 1340"/>
                  <a:gd name="T12" fmla="*/ 68 w 373"/>
                  <a:gd name="T13" fmla="*/ 1017 h 1340"/>
                  <a:gd name="T14" fmla="*/ 142 w 373"/>
                  <a:gd name="T15" fmla="*/ 867 h 1340"/>
                  <a:gd name="T16" fmla="*/ 248 w 373"/>
                  <a:gd name="T17" fmla="*/ 700 h 1340"/>
                  <a:gd name="T18" fmla="*/ 318 w 373"/>
                  <a:gd name="T19" fmla="*/ 556 h 1340"/>
                  <a:gd name="T20" fmla="*/ 357 w 373"/>
                  <a:gd name="T21" fmla="*/ 426 h 1340"/>
                  <a:gd name="T22" fmla="*/ 368 w 373"/>
                  <a:gd name="T23" fmla="*/ 310 h 1340"/>
                  <a:gd name="T24" fmla="*/ 355 w 373"/>
                  <a:gd name="T25" fmla="*/ 210 h 1340"/>
                  <a:gd name="T26" fmla="*/ 323 w 373"/>
                  <a:gd name="T27" fmla="*/ 129 h 1340"/>
                  <a:gd name="T28" fmla="*/ 276 w 373"/>
                  <a:gd name="T29" fmla="*/ 65 h 1340"/>
                  <a:gd name="T30" fmla="*/ 218 w 373"/>
                  <a:gd name="T31" fmla="*/ 22 h 1340"/>
                  <a:gd name="T32" fmla="*/ 162 w 373"/>
                  <a:gd name="T33" fmla="*/ 2 h 1340"/>
                  <a:gd name="T34" fmla="*/ 119 w 373"/>
                  <a:gd name="T35" fmla="*/ 2 h 1340"/>
                  <a:gd name="T36" fmla="*/ 84 w 373"/>
                  <a:gd name="T37" fmla="*/ 15 h 1340"/>
                  <a:gd name="T38" fmla="*/ 56 w 373"/>
                  <a:gd name="T39" fmla="*/ 35 h 1340"/>
                  <a:gd name="T40" fmla="*/ 33 w 373"/>
                  <a:gd name="T41" fmla="*/ 62 h 1340"/>
                  <a:gd name="T42" fmla="*/ 16 w 373"/>
                  <a:gd name="T43" fmla="*/ 87 h 1340"/>
                  <a:gd name="T44" fmla="*/ 6 w 373"/>
                  <a:gd name="T45" fmla="*/ 108 h 1340"/>
                  <a:gd name="T46" fmla="*/ 1 w 373"/>
                  <a:gd name="T47" fmla="*/ 121 h 1340"/>
                  <a:gd name="T48" fmla="*/ 1 w 373"/>
                  <a:gd name="T49" fmla="*/ 122 h 1340"/>
                  <a:gd name="T50" fmla="*/ 8 w 373"/>
                  <a:gd name="T51" fmla="*/ 111 h 1340"/>
                  <a:gd name="T52" fmla="*/ 23 w 373"/>
                  <a:gd name="T53" fmla="*/ 94 h 1340"/>
                  <a:gd name="T54" fmla="*/ 44 w 373"/>
                  <a:gd name="T55" fmla="*/ 75 h 1340"/>
                  <a:gd name="T56" fmla="*/ 69 w 373"/>
                  <a:gd name="T57" fmla="*/ 54 h 1340"/>
                  <a:gd name="T58" fmla="*/ 99 w 373"/>
                  <a:gd name="T59" fmla="*/ 37 h 1340"/>
                  <a:gd name="T60" fmla="*/ 133 w 373"/>
                  <a:gd name="T61" fmla="*/ 27 h 1340"/>
                  <a:gd name="T62" fmla="*/ 170 w 373"/>
                  <a:gd name="T63" fmla="*/ 27 h 1340"/>
                  <a:gd name="T64" fmla="*/ 210 w 373"/>
                  <a:gd name="T65" fmla="*/ 42 h 1340"/>
                  <a:gd name="T66" fmla="*/ 253 w 373"/>
                  <a:gd name="T67" fmla="*/ 72 h 1340"/>
                  <a:gd name="T68" fmla="*/ 293 w 373"/>
                  <a:gd name="T69" fmla="*/ 114 h 1340"/>
                  <a:gd name="T70" fmla="*/ 327 w 373"/>
                  <a:gd name="T71" fmla="*/ 169 h 1340"/>
                  <a:gd name="T72" fmla="*/ 350 w 373"/>
                  <a:gd name="T73" fmla="*/ 236 h 1340"/>
                  <a:gd name="T74" fmla="*/ 361 w 373"/>
                  <a:gd name="T75" fmla="*/ 313 h 1340"/>
                  <a:gd name="T76" fmla="*/ 353 w 373"/>
                  <a:gd name="T77" fmla="*/ 402 h 1340"/>
                  <a:gd name="T78" fmla="*/ 322 w 373"/>
                  <a:gd name="T79" fmla="*/ 501 h 1340"/>
                  <a:gd name="T80" fmla="*/ 268 w 373"/>
                  <a:gd name="T81" fmla="*/ 610 h 1340"/>
                  <a:gd name="T82" fmla="*/ 205 w 373"/>
                  <a:gd name="T83" fmla="*/ 715 h 1340"/>
                  <a:gd name="T84" fmla="*/ 145 w 373"/>
                  <a:gd name="T85" fmla="*/ 813 h 1340"/>
                  <a:gd name="T86" fmla="*/ 92 w 373"/>
                  <a:gd name="T87" fmla="*/ 902 h 1340"/>
                  <a:gd name="T88" fmla="*/ 49 w 373"/>
                  <a:gd name="T89" fmla="*/ 984 h 1340"/>
                  <a:gd name="T90" fmla="*/ 19 w 373"/>
                  <a:gd name="T91" fmla="*/ 1060 h 1340"/>
                  <a:gd name="T92" fmla="*/ 7 w 373"/>
                  <a:gd name="T93" fmla="*/ 1130 h 1340"/>
                  <a:gd name="T94" fmla="*/ 19 w 373"/>
                  <a:gd name="T95" fmla="*/ 1193 h 1340"/>
                  <a:gd name="T96" fmla="*/ 56 w 373"/>
                  <a:gd name="T97" fmla="*/ 1249 h 1340"/>
                  <a:gd name="T98" fmla="*/ 104 w 373"/>
                  <a:gd name="T99" fmla="*/ 1290 h 1340"/>
                  <a:gd name="T100" fmla="*/ 158 w 373"/>
                  <a:gd name="T101" fmla="*/ 1317 h 1340"/>
                  <a:gd name="T102" fmla="*/ 215 w 373"/>
                  <a:gd name="T103" fmla="*/ 1332 h 1340"/>
                  <a:gd name="T104" fmla="*/ 269 w 373"/>
                  <a:gd name="T105" fmla="*/ 1339 h 1340"/>
                  <a:gd name="T106" fmla="*/ 316 w 373"/>
                  <a:gd name="T107" fmla="*/ 1340 h 1340"/>
                  <a:gd name="T108" fmla="*/ 350 w 373"/>
                  <a:gd name="T109" fmla="*/ 1338 h 1340"/>
                  <a:gd name="T110" fmla="*/ 371 w 373"/>
                  <a:gd name="T111" fmla="*/ 1336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1" name="Freeform 57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99 w 110"/>
                  <a:gd name="T1" fmla="*/ 62 h 123"/>
                  <a:gd name="T2" fmla="*/ 105 w 110"/>
                  <a:gd name="T3" fmla="*/ 56 h 123"/>
                  <a:gd name="T4" fmla="*/ 110 w 110"/>
                  <a:gd name="T5" fmla="*/ 48 h 123"/>
                  <a:gd name="T6" fmla="*/ 110 w 110"/>
                  <a:gd name="T7" fmla="*/ 39 h 123"/>
                  <a:gd name="T8" fmla="*/ 108 w 110"/>
                  <a:gd name="T9" fmla="*/ 31 h 123"/>
                  <a:gd name="T10" fmla="*/ 102 w 110"/>
                  <a:gd name="T11" fmla="*/ 25 h 123"/>
                  <a:gd name="T12" fmla="*/ 94 w 110"/>
                  <a:gd name="T13" fmla="*/ 21 h 123"/>
                  <a:gd name="T14" fmla="*/ 86 w 110"/>
                  <a:gd name="T15" fmla="*/ 20 h 123"/>
                  <a:gd name="T16" fmla="*/ 77 w 110"/>
                  <a:gd name="T17" fmla="*/ 23 h 123"/>
                  <a:gd name="T18" fmla="*/ 74 w 110"/>
                  <a:gd name="T19" fmla="*/ 13 h 123"/>
                  <a:gd name="T20" fmla="*/ 70 w 110"/>
                  <a:gd name="T21" fmla="*/ 6 h 123"/>
                  <a:gd name="T22" fmla="*/ 63 w 110"/>
                  <a:gd name="T23" fmla="*/ 2 h 123"/>
                  <a:gd name="T24" fmla="*/ 55 w 110"/>
                  <a:gd name="T25" fmla="*/ 0 h 123"/>
                  <a:gd name="T26" fmla="*/ 48 w 110"/>
                  <a:gd name="T27" fmla="*/ 2 h 123"/>
                  <a:gd name="T28" fmla="*/ 41 w 110"/>
                  <a:gd name="T29" fmla="*/ 6 h 123"/>
                  <a:gd name="T30" fmla="*/ 36 w 110"/>
                  <a:gd name="T31" fmla="*/ 13 h 123"/>
                  <a:gd name="T32" fmla="*/ 34 w 110"/>
                  <a:gd name="T33" fmla="*/ 23 h 123"/>
                  <a:gd name="T34" fmla="*/ 25 w 110"/>
                  <a:gd name="T35" fmla="*/ 20 h 123"/>
                  <a:gd name="T36" fmla="*/ 17 w 110"/>
                  <a:gd name="T37" fmla="*/ 20 h 123"/>
                  <a:gd name="T38" fmla="*/ 9 w 110"/>
                  <a:gd name="T39" fmla="*/ 24 h 123"/>
                  <a:gd name="T40" fmla="*/ 3 w 110"/>
                  <a:gd name="T41" fmla="*/ 31 h 123"/>
                  <a:gd name="T42" fmla="*/ 1 w 110"/>
                  <a:gd name="T43" fmla="*/ 39 h 123"/>
                  <a:gd name="T44" fmla="*/ 1 w 110"/>
                  <a:gd name="T45" fmla="*/ 47 h 123"/>
                  <a:gd name="T46" fmla="*/ 4 w 110"/>
                  <a:gd name="T47" fmla="*/ 55 h 123"/>
                  <a:gd name="T48" fmla="*/ 11 w 110"/>
                  <a:gd name="T49" fmla="*/ 61 h 123"/>
                  <a:gd name="T50" fmla="*/ 4 w 110"/>
                  <a:gd name="T51" fmla="*/ 66 h 123"/>
                  <a:gd name="T52" fmla="*/ 0 w 110"/>
                  <a:gd name="T53" fmla="*/ 74 h 123"/>
                  <a:gd name="T54" fmla="*/ 0 w 110"/>
                  <a:gd name="T55" fmla="*/ 84 h 123"/>
                  <a:gd name="T56" fmla="*/ 2 w 110"/>
                  <a:gd name="T57" fmla="*/ 92 h 123"/>
                  <a:gd name="T58" fmla="*/ 8 w 110"/>
                  <a:gd name="T59" fmla="*/ 97 h 123"/>
                  <a:gd name="T60" fmla="*/ 16 w 110"/>
                  <a:gd name="T61" fmla="*/ 101 h 123"/>
                  <a:gd name="T62" fmla="*/ 24 w 110"/>
                  <a:gd name="T63" fmla="*/ 102 h 123"/>
                  <a:gd name="T64" fmla="*/ 33 w 110"/>
                  <a:gd name="T65" fmla="*/ 100 h 123"/>
                  <a:gd name="T66" fmla="*/ 35 w 110"/>
                  <a:gd name="T67" fmla="*/ 109 h 123"/>
                  <a:gd name="T68" fmla="*/ 40 w 110"/>
                  <a:gd name="T69" fmla="*/ 116 h 123"/>
                  <a:gd name="T70" fmla="*/ 46 w 110"/>
                  <a:gd name="T71" fmla="*/ 121 h 123"/>
                  <a:gd name="T72" fmla="*/ 54 w 110"/>
                  <a:gd name="T73" fmla="*/ 123 h 123"/>
                  <a:gd name="T74" fmla="*/ 62 w 110"/>
                  <a:gd name="T75" fmla="*/ 121 h 123"/>
                  <a:gd name="T76" fmla="*/ 69 w 110"/>
                  <a:gd name="T77" fmla="*/ 116 h 123"/>
                  <a:gd name="T78" fmla="*/ 73 w 110"/>
                  <a:gd name="T79" fmla="*/ 109 h 123"/>
                  <a:gd name="T80" fmla="*/ 76 w 110"/>
                  <a:gd name="T81" fmla="*/ 101 h 123"/>
                  <a:gd name="T82" fmla="*/ 85 w 110"/>
                  <a:gd name="T83" fmla="*/ 103 h 123"/>
                  <a:gd name="T84" fmla="*/ 93 w 110"/>
                  <a:gd name="T85" fmla="*/ 102 h 123"/>
                  <a:gd name="T86" fmla="*/ 101 w 110"/>
                  <a:gd name="T87" fmla="*/ 99 h 123"/>
                  <a:gd name="T88" fmla="*/ 107 w 110"/>
                  <a:gd name="T89" fmla="*/ 93 h 123"/>
                  <a:gd name="T90" fmla="*/ 109 w 110"/>
                  <a:gd name="T91" fmla="*/ 85 h 123"/>
                  <a:gd name="T92" fmla="*/ 109 w 110"/>
                  <a:gd name="T93" fmla="*/ 77 h 123"/>
                  <a:gd name="T94" fmla="*/ 105 w 110"/>
                  <a:gd name="T95" fmla="*/ 69 h 123"/>
                  <a:gd name="T96" fmla="*/ 99 w 110"/>
                  <a:gd name="T97" fmla="*/ 62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2" name="Freeform 58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5 w 31"/>
                  <a:gd name="T1" fmla="*/ 33 h 33"/>
                  <a:gd name="T2" fmla="*/ 9 w 31"/>
                  <a:gd name="T3" fmla="*/ 32 h 33"/>
                  <a:gd name="T4" fmla="*/ 4 w 31"/>
                  <a:gd name="T5" fmla="*/ 28 h 33"/>
                  <a:gd name="T6" fmla="*/ 1 w 31"/>
                  <a:gd name="T7" fmla="*/ 24 h 33"/>
                  <a:gd name="T8" fmla="*/ 0 w 31"/>
                  <a:gd name="T9" fmla="*/ 17 h 33"/>
                  <a:gd name="T10" fmla="*/ 1 w 31"/>
                  <a:gd name="T11" fmla="*/ 10 h 33"/>
                  <a:gd name="T12" fmla="*/ 4 w 31"/>
                  <a:gd name="T13" fmla="*/ 5 h 33"/>
                  <a:gd name="T14" fmla="*/ 9 w 31"/>
                  <a:gd name="T15" fmla="*/ 2 h 33"/>
                  <a:gd name="T16" fmla="*/ 15 w 31"/>
                  <a:gd name="T17" fmla="*/ 0 h 33"/>
                  <a:gd name="T18" fmla="*/ 22 w 31"/>
                  <a:gd name="T19" fmla="*/ 2 h 33"/>
                  <a:gd name="T20" fmla="*/ 26 w 31"/>
                  <a:gd name="T21" fmla="*/ 5 h 33"/>
                  <a:gd name="T22" fmla="*/ 30 w 31"/>
                  <a:gd name="T23" fmla="*/ 10 h 33"/>
                  <a:gd name="T24" fmla="*/ 31 w 31"/>
                  <a:gd name="T25" fmla="*/ 17 h 33"/>
                  <a:gd name="T26" fmla="*/ 30 w 31"/>
                  <a:gd name="T27" fmla="*/ 24 h 33"/>
                  <a:gd name="T28" fmla="*/ 26 w 31"/>
                  <a:gd name="T29" fmla="*/ 28 h 33"/>
                  <a:gd name="T30" fmla="*/ 22 w 31"/>
                  <a:gd name="T31" fmla="*/ 32 h 33"/>
                  <a:gd name="T32" fmla="*/ 15 w 31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3" name="Freeform 59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01 w 111"/>
                  <a:gd name="T1" fmla="*/ 61 h 122"/>
                  <a:gd name="T2" fmla="*/ 108 w 111"/>
                  <a:gd name="T3" fmla="*/ 55 h 122"/>
                  <a:gd name="T4" fmla="*/ 111 w 111"/>
                  <a:gd name="T5" fmla="*/ 47 h 122"/>
                  <a:gd name="T6" fmla="*/ 111 w 111"/>
                  <a:gd name="T7" fmla="*/ 39 h 122"/>
                  <a:gd name="T8" fmla="*/ 109 w 111"/>
                  <a:gd name="T9" fmla="*/ 31 h 122"/>
                  <a:gd name="T10" fmla="*/ 103 w 111"/>
                  <a:gd name="T11" fmla="*/ 24 h 122"/>
                  <a:gd name="T12" fmla="*/ 96 w 111"/>
                  <a:gd name="T13" fmla="*/ 21 h 122"/>
                  <a:gd name="T14" fmla="*/ 88 w 111"/>
                  <a:gd name="T15" fmla="*/ 20 h 122"/>
                  <a:gd name="T16" fmla="*/ 79 w 111"/>
                  <a:gd name="T17" fmla="*/ 22 h 122"/>
                  <a:gd name="T18" fmla="*/ 77 w 111"/>
                  <a:gd name="T19" fmla="*/ 13 h 122"/>
                  <a:gd name="T20" fmla="*/ 71 w 111"/>
                  <a:gd name="T21" fmla="*/ 6 h 122"/>
                  <a:gd name="T22" fmla="*/ 64 w 111"/>
                  <a:gd name="T23" fmla="*/ 1 h 122"/>
                  <a:gd name="T24" fmla="*/ 56 w 111"/>
                  <a:gd name="T25" fmla="*/ 0 h 122"/>
                  <a:gd name="T26" fmla="*/ 48 w 111"/>
                  <a:gd name="T27" fmla="*/ 1 h 122"/>
                  <a:gd name="T28" fmla="*/ 41 w 111"/>
                  <a:gd name="T29" fmla="*/ 6 h 122"/>
                  <a:gd name="T30" fmla="*/ 36 w 111"/>
                  <a:gd name="T31" fmla="*/ 13 h 122"/>
                  <a:gd name="T32" fmla="*/ 34 w 111"/>
                  <a:gd name="T33" fmla="*/ 22 h 122"/>
                  <a:gd name="T34" fmla="*/ 25 w 111"/>
                  <a:gd name="T35" fmla="*/ 20 h 122"/>
                  <a:gd name="T36" fmla="*/ 17 w 111"/>
                  <a:gd name="T37" fmla="*/ 20 h 122"/>
                  <a:gd name="T38" fmla="*/ 9 w 111"/>
                  <a:gd name="T39" fmla="*/ 23 h 122"/>
                  <a:gd name="T40" fmla="*/ 3 w 111"/>
                  <a:gd name="T41" fmla="*/ 30 h 122"/>
                  <a:gd name="T42" fmla="*/ 1 w 111"/>
                  <a:gd name="T43" fmla="*/ 38 h 122"/>
                  <a:gd name="T44" fmla="*/ 1 w 111"/>
                  <a:gd name="T45" fmla="*/ 46 h 122"/>
                  <a:gd name="T46" fmla="*/ 4 w 111"/>
                  <a:gd name="T47" fmla="*/ 54 h 122"/>
                  <a:gd name="T48" fmla="*/ 11 w 111"/>
                  <a:gd name="T49" fmla="*/ 60 h 122"/>
                  <a:gd name="T50" fmla="*/ 4 w 111"/>
                  <a:gd name="T51" fmla="*/ 66 h 122"/>
                  <a:gd name="T52" fmla="*/ 1 w 111"/>
                  <a:gd name="T53" fmla="*/ 74 h 122"/>
                  <a:gd name="T54" fmla="*/ 0 w 111"/>
                  <a:gd name="T55" fmla="*/ 83 h 122"/>
                  <a:gd name="T56" fmla="*/ 2 w 111"/>
                  <a:gd name="T57" fmla="*/ 91 h 122"/>
                  <a:gd name="T58" fmla="*/ 8 w 111"/>
                  <a:gd name="T59" fmla="*/ 98 h 122"/>
                  <a:gd name="T60" fmla="*/ 16 w 111"/>
                  <a:gd name="T61" fmla="*/ 102 h 122"/>
                  <a:gd name="T62" fmla="*/ 24 w 111"/>
                  <a:gd name="T63" fmla="*/ 102 h 122"/>
                  <a:gd name="T64" fmla="*/ 33 w 111"/>
                  <a:gd name="T65" fmla="*/ 99 h 122"/>
                  <a:gd name="T66" fmla="*/ 35 w 111"/>
                  <a:gd name="T67" fmla="*/ 108 h 122"/>
                  <a:gd name="T68" fmla="*/ 40 w 111"/>
                  <a:gd name="T69" fmla="*/ 115 h 122"/>
                  <a:gd name="T70" fmla="*/ 47 w 111"/>
                  <a:gd name="T71" fmla="*/ 120 h 122"/>
                  <a:gd name="T72" fmla="*/ 55 w 111"/>
                  <a:gd name="T73" fmla="*/ 122 h 122"/>
                  <a:gd name="T74" fmla="*/ 63 w 111"/>
                  <a:gd name="T75" fmla="*/ 120 h 122"/>
                  <a:gd name="T76" fmla="*/ 70 w 111"/>
                  <a:gd name="T77" fmla="*/ 115 h 122"/>
                  <a:gd name="T78" fmla="*/ 76 w 111"/>
                  <a:gd name="T79" fmla="*/ 108 h 122"/>
                  <a:gd name="T80" fmla="*/ 78 w 111"/>
                  <a:gd name="T81" fmla="*/ 100 h 122"/>
                  <a:gd name="T82" fmla="*/ 87 w 111"/>
                  <a:gd name="T83" fmla="*/ 103 h 122"/>
                  <a:gd name="T84" fmla="*/ 95 w 111"/>
                  <a:gd name="T85" fmla="*/ 102 h 122"/>
                  <a:gd name="T86" fmla="*/ 103 w 111"/>
                  <a:gd name="T87" fmla="*/ 98 h 122"/>
                  <a:gd name="T88" fmla="*/ 109 w 111"/>
                  <a:gd name="T89" fmla="*/ 92 h 122"/>
                  <a:gd name="T90" fmla="*/ 111 w 111"/>
                  <a:gd name="T91" fmla="*/ 84 h 122"/>
                  <a:gd name="T92" fmla="*/ 110 w 111"/>
                  <a:gd name="T93" fmla="*/ 76 h 122"/>
                  <a:gd name="T94" fmla="*/ 107 w 111"/>
                  <a:gd name="T95" fmla="*/ 68 h 122"/>
                  <a:gd name="T96" fmla="*/ 101 w 111"/>
                  <a:gd name="T97" fmla="*/ 6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4" name="Freeform 60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6 w 32"/>
                  <a:gd name="T1" fmla="*/ 32 h 32"/>
                  <a:gd name="T2" fmla="*/ 9 w 32"/>
                  <a:gd name="T3" fmla="*/ 31 h 32"/>
                  <a:gd name="T4" fmla="*/ 4 w 32"/>
                  <a:gd name="T5" fmla="*/ 28 h 32"/>
                  <a:gd name="T6" fmla="*/ 1 w 32"/>
                  <a:gd name="T7" fmla="*/ 23 h 32"/>
                  <a:gd name="T8" fmla="*/ 0 w 32"/>
                  <a:gd name="T9" fmla="*/ 16 h 32"/>
                  <a:gd name="T10" fmla="*/ 1 w 32"/>
                  <a:gd name="T11" fmla="*/ 9 h 32"/>
                  <a:gd name="T12" fmla="*/ 4 w 32"/>
                  <a:gd name="T13" fmla="*/ 5 h 32"/>
                  <a:gd name="T14" fmla="*/ 9 w 32"/>
                  <a:gd name="T15" fmla="*/ 1 h 32"/>
                  <a:gd name="T16" fmla="*/ 16 w 32"/>
                  <a:gd name="T17" fmla="*/ 0 h 32"/>
                  <a:gd name="T18" fmla="*/ 23 w 32"/>
                  <a:gd name="T19" fmla="*/ 1 h 32"/>
                  <a:gd name="T20" fmla="*/ 27 w 32"/>
                  <a:gd name="T21" fmla="*/ 5 h 32"/>
                  <a:gd name="T22" fmla="*/ 31 w 32"/>
                  <a:gd name="T23" fmla="*/ 9 h 32"/>
                  <a:gd name="T24" fmla="*/ 32 w 32"/>
                  <a:gd name="T25" fmla="*/ 16 h 32"/>
                  <a:gd name="T26" fmla="*/ 31 w 32"/>
                  <a:gd name="T27" fmla="*/ 23 h 32"/>
                  <a:gd name="T28" fmla="*/ 27 w 32"/>
                  <a:gd name="T29" fmla="*/ 28 h 32"/>
                  <a:gd name="T30" fmla="*/ 23 w 32"/>
                  <a:gd name="T31" fmla="*/ 31 h 32"/>
                  <a:gd name="T32" fmla="*/ 16 w 3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5" name="Freeform 61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31 w 136"/>
                  <a:gd name="T1" fmla="*/ 67 h 149"/>
                  <a:gd name="T2" fmla="*/ 136 w 136"/>
                  <a:gd name="T3" fmla="*/ 47 h 149"/>
                  <a:gd name="T4" fmla="*/ 129 w 136"/>
                  <a:gd name="T5" fmla="*/ 34 h 149"/>
                  <a:gd name="T6" fmla="*/ 121 w 136"/>
                  <a:gd name="T7" fmla="*/ 28 h 149"/>
                  <a:gd name="T8" fmla="*/ 112 w 136"/>
                  <a:gd name="T9" fmla="*/ 26 h 149"/>
                  <a:gd name="T10" fmla="*/ 102 w 136"/>
                  <a:gd name="T11" fmla="*/ 26 h 149"/>
                  <a:gd name="T12" fmla="*/ 94 w 136"/>
                  <a:gd name="T13" fmla="*/ 18 h 149"/>
                  <a:gd name="T14" fmla="*/ 79 w 136"/>
                  <a:gd name="T15" fmla="*/ 3 h 149"/>
                  <a:gd name="T16" fmla="*/ 58 w 136"/>
                  <a:gd name="T17" fmla="*/ 3 h 149"/>
                  <a:gd name="T18" fmla="*/ 44 w 136"/>
                  <a:gd name="T19" fmla="*/ 16 h 149"/>
                  <a:gd name="T20" fmla="*/ 36 w 136"/>
                  <a:gd name="T21" fmla="*/ 24 h 149"/>
                  <a:gd name="T22" fmla="*/ 25 w 136"/>
                  <a:gd name="T23" fmla="*/ 24 h 149"/>
                  <a:gd name="T24" fmla="*/ 15 w 136"/>
                  <a:gd name="T25" fmla="*/ 27 h 149"/>
                  <a:gd name="T26" fmla="*/ 7 w 136"/>
                  <a:gd name="T27" fmla="*/ 32 h 149"/>
                  <a:gd name="T28" fmla="*/ 0 w 136"/>
                  <a:gd name="T29" fmla="*/ 46 h 149"/>
                  <a:gd name="T30" fmla="*/ 6 w 136"/>
                  <a:gd name="T31" fmla="*/ 66 h 149"/>
                  <a:gd name="T32" fmla="*/ 5 w 136"/>
                  <a:gd name="T33" fmla="*/ 81 h 149"/>
                  <a:gd name="T34" fmla="*/ 0 w 136"/>
                  <a:gd name="T35" fmla="*/ 100 h 149"/>
                  <a:gd name="T36" fmla="*/ 7 w 136"/>
                  <a:gd name="T37" fmla="*/ 115 h 149"/>
                  <a:gd name="T38" fmla="*/ 14 w 136"/>
                  <a:gd name="T39" fmla="*/ 121 h 149"/>
                  <a:gd name="T40" fmla="*/ 25 w 136"/>
                  <a:gd name="T41" fmla="*/ 123 h 149"/>
                  <a:gd name="T42" fmla="*/ 34 w 136"/>
                  <a:gd name="T43" fmla="*/ 122 h 149"/>
                  <a:gd name="T44" fmla="*/ 42 w 136"/>
                  <a:gd name="T45" fmla="*/ 132 h 149"/>
                  <a:gd name="T46" fmla="*/ 57 w 136"/>
                  <a:gd name="T47" fmla="*/ 147 h 149"/>
                  <a:gd name="T48" fmla="*/ 78 w 136"/>
                  <a:gd name="T49" fmla="*/ 147 h 149"/>
                  <a:gd name="T50" fmla="*/ 91 w 136"/>
                  <a:gd name="T51" fmla="*/ 133 h 149"/>
                  <a:gd name="T52" fmla="*/ 100 w 136"/>
                  <a:gd name="T53" fmla="*/ 123 h 149"/>
                  <a:gd name="T54" fmla="*/ 111 w 136"/>
                  <a:gd name="T55" fmla="*/ 125 h 149"/>
                  <a:gd name="T56" fmla="*/ 120 w 136"/>
                  <a:gd name="T57" fmla="*/ 122 h 149"/>
                  <a:gd name="T58" fmla="*/ 128 w 136"/>
                  <a:gd name="T59" fmla="*/ 117 h 149"/>
                  <a:gd name="T60" fmla="*/ 135 w 136"/>
                  <a:gd name="T61" fmla="*/ 103 h 149"/>
                  <a:gd name="T62" fmla="*/ 129 w 136"/>
                  <a:gd name="T63" fmla="*/ 83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6" name="Freeform 62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9 w 39"/>
                  <a:gd name="T1" fmla="*/ 40 h 40"/>
                  <a:gd name="T2" fmla="*/ 11 w 39"/>
                  <a:gd name="T3" fmla="*/ 38 h 40"/>
                  <a:gd name="T4" fmla="*/ 5 w 39"/>
                  <a:gd name="T5" fmla="*/ 34 h 40"/>
                  <a:gd name="T6" fmla="*/ 1 w 39"/>
                  <a:gd name="T7" fmla="*/ 27 h 40"/>
                  <a:gd name="T8" fmla="*/ 0 w 39"/>
                  <a:gd name="T9" fmla="*/ 20 h 40"/>
                  <a:gd name="T10" fmla="*/ 1 w 39"/>
                  <a:gd name="T11" fmla="*/ 12 h 40"/>
                  <a:gd name="T12" fmla="*/ 5 w 39"/>
                  <a:gd name="T13" fmla="*/ 6 h 40"/>
                  <a:gd name="T14" fmla="*/ 11 w 39"/>
                  <a:gd name="T15" fmla="*/ 2 h 40"/>
                  <a:gd name="T16" fmla="*/ 19 w 39"/>
                  <a:gd name="T17" fmla="*/ 0 h 40"/>
                  <a:gd name="T18" fmla="*/ 26 w 39"/>
                  <a:gd name="T19" fmla="*/ 2 h 40"/>
                  <a:gd name="T20" fmla="*/ 33 w 39"/>
                  <a:gd name="T21" fmla="*/ 6 h 40"/>
                  <a:gd name="T22" fmla="*/ 38 w 39"/>
                  <a:gd name="T23" fmla="*/ 12 h 40"/>
                  <a:gd name="T24" fmla="*/ 39 w 39"/>
                  <a:gd name="T25" fmla="*/ 20 h 40"/>
                  <a:gd name="T26" fmla="*/ 38 w 39"/>
                  <a:gd name="T27" fmla="*/ 27 h 40"/>
                  <a:gd name="T28" fmla="*/ 33 w 39"/>
                  <a:gd name="T29" fmla="*/ 34 h 40"/>
                  <a:gd name="T30" fmla="*/ 26 w 39"/>
                  <a:gd name="T31" fmla="*/ 38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7" name="Freeform 63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81 h 181"/>
                  <a:gd name="T2" fmla="*/ 25 w 129"/>
                  <a:gd name="T3" fmla="*/ 172 h 181"/>
                  <a:gd name="T4" fmla="*/ 52 w 129"/>
                  <a:gd name="T5" fmla="*/ 158 h 181"/>
                  <a:gd name="T6" fmla="*/ 76 w 129"/>
                  <a:gd name="T7" fmla="*/ 141 h 181"/>
                  <a:gd name="T8" fmla="*/ 97 w 129"/>
                  <a:gd name="T9" fmla="*/ 120 h 181"/>
                  <a:gd name="T10" fmla="*/ 114 w 129"/>
                  <a:gd name="T11" fmla="*/ 98 h 181"/>
                  <a:gd name="T12" fmla="*/ 124 w 129"/>
                  <a:gd name="T13" fmla="*/ 74 h 181"/>
                  <a:gd name="T14" fmla="*/ 129 w 129"/>
                  <a:gd name="T15" fmla="*/ 50 h 181"/>
                  <a:gd name="T16" fmla="*/ 124 w 129"/>
                  <a:gd name="T17" fmla="*/ 26 h 181"/>
                  <a:gd name="T18" fmla="*/ 114 w 129"/>
                  <a:gd name="T19" fmla="*/ 8 h 181"/>
                  <a:gd name="T20" fmla="*/ 100 w 129"/>
                  <a:gd name="T21" fmla="*/ 0 h 181"/>
                  <a:gd name="T22" fmla="*/ 86 w 129"/>
                  <a:gd name="T23" fmla="*/ 1 h 181"/>
                  <a:gd name="T24" fmla="*/ 72 w 129"/>
                  <a:gd name="T25" fmla="*/ 8 h 181"/>
                  <a:gd name="T26" fmla="*/ 61 w 129"/>
                  <a:gd name="T27" fmla="*/ 21 h 181"/>
                  <a:gd name="T28" fmla="*/ 53 w 129"/>
                  <a:gd name="T29" fmla="*/ 38 h 181"/>
                  <a:gd name="T30" fmla="*/ 49 w 129"/>
                  <a:gd name="T31" fmla="*/ 58 h 181"/>
                  <a:gd name="T32" fmla="*/ 52 w 129"/>
                  <a:gd name="T33" fmla="*/ 79 h 181"/>
                  <a:gd name="T34" fmla="*/ 54 w 129"/>
                  <a:gd name="T35" fmla="*/ 95 h 181"/>
                  <a:gd name="T36" fmla="*/ 49 w 129"/>
                  <a:gd name="T37" fmla="*/ 113 h 181"/>
                  <a:gd name="T38" fmla="*/ 41 w 129"/>
                  <a:gd name="T39" fmla="*/ 129 h 181"/>
                  <a:gd name="T40" fmla="*/ 31 w 129"/>
                  <a:gd name="T41" fmla="*/ 145 h 181"/>
                  <a:gd name="T42" fmla="*/ 19 w 129"/>
                  <a:gd name="T43" fmla="*/ 160 h 181"/>
                  <a:gd name="T44" fmla="*/ 10 w 129"/>
                  <a:gd name="T45" fmla="*/ 171 h 181"/>
                  <a:gd name="T46" fmla="*/ 2 w 129"/>
                  <a:gd name="T47" fmla="*/ 179 h 181"/>
                  <a:gd name="T48" fmla="*/ 0 w 129"/>
                  <a:gd name="T49" fmla="*/ 18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8" name="Freeform 64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50 w 90"/>
                  <a:gd name="T1" fmla="*/ 206 h 206"/>
                  <a:gd name="T2" fmla="*/ 65 w 90"/>
                  <a:gd name="T3" fmla="*/ 183 h 206"/>
                  <a:gd name="T4" fmla="*/ 77 w 90"/>
                  <a:gd name="T5" fmla="*/ 157 h 206"/>
                  <a:gd name="T6" fmla="*/ 85 w 90"/>
                  <a:gd name="T7" fmla="*/ 128 h 206"/>
                  <a:gd name="T8" fmla="*/ 90 w 90"/>
                  <a:gd name="T9" fmla="*/ 99 h 206"/>
                  <a:gd name="T10" fmla="*/ 88 w 90"/>
                  <a:gd name="T11" fmla="*/ 70 h 206"/>
                  <a:gd name="T12" fmla="*/ 83 w 90"/>
                  <a:gd name="T13" fmla="*/ 45 h 206"/>
                  <a:gd name="T14" fmla="*/ 70 w 90"/>
                  <a:gd name="T15" fmla="*/ 23 h 206"/>
                  <a:gd name="T16" fmla="*/ 52 w 90"/>
                  <a:gd name="T17" fmla="*/ 7 h 206"/>
                  <a:gd name="T18" fmla="*/ 33 w 90"/>
                  <a:gd name="T19" fmla="*/ 0 h 206"/>
                  <a:gd name="T20" fmla="*/ 18 w 90"/>
                  <a:gd name="T21" fmla="*/ 2 h 206"/>
                  <a:gd name="T22" fmla="*/ 7 w 90"/>
                  <a:gd name="T23" fmla="*/ 12 h 206"/>
                  <a:gd name="T24" fmla="*/ 1 w 90"/>
                  <a:gd name="T25" fmla="*/ 26 h 206"/>
                  <a:gd name="T26" fmla="*/ 0 w 90"/>
                  <a:gd name="T27" fmla="*/ 43 h 206"/>
                  <a:gd name="T28" fmla="*/ 3 w 90"/>
                  <a:gd name="T29" fmla="*/ 61 h 206"/>
                  <a:gd name="T30" fmla="*/ 12 w 90"/>
                  <a:gd name="T31" fmla="*/ 80 h 206"/>
                  <a:gd name="T32" fmla="*/ 27 w 90"/>
                  <a:gd name="T33" fmla="*/ 93 h 206"/>
                  <a:gd name="T34" fmla="*/ 39 w 90"/>
                  <a:gd name="T35" fmla="*/ 106 h 206"/>
                  <a:gd name="T36" fmla="*/ 47 w 90"/>
                  <a:gd name="T37" fmla="*/ 122 h 206"/>
                  <a:gd name="T38" fmla="*/ 52 w 90"/>
                  <a:gd name="T39" fmla="*/ 141 h 206"/>
                  <a:gd name="T40" fmla="*/ 53 w 90"/>
                  <a:gd name="T41" fmla="*/ 159 h 206"/>
                  <a:gd name="T42" fmla="*/ 53 w 90"/>
                  <a:gd name="T43" fmla="*/ 178 h 206"/>
                  <a:gd name="T44" fmla="*/ 53 w 90"/>
                  <a:gd name="T45" fmla="*/ 193 h 206"/>
                  <a:gd name="T46" fmla="*/ 50 w 90"/>
                  <a:gd name="T47" fmla="*/ 203 h 206"/>
                  <a:gd name="T48" fmla="*/ 50 w 90"/>
                  <a:gd name="T49" fmla="*/ 20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09" name="Freeform 65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78 h 99"/>
                  <a:gd name="T2" fmla="*/ 13 w 201"/>
                  <a:gd name="T3" fmla="*/ 84 h 99"/>
                  <a:gd name="T4" fmla="*/ 26 w 201"/>
                  <a:gd name="T5" fmla="*/ 88 h 99"/>
                  <a:gd name="T6" fmla="*/ 39 w 201"/>
                  <a:gd name="T7" fmla="*/ 92 h 99"/>
                  <a:gd name="T8" fmla="*/ 53 w 201"/>
                  <a:gd name="T9" fmla="*/ 95 h 99"/>
                  <a:gd name="T10" fmla="*/ 68 w 201"/>
                  <a:gd name="T11" fmla="*/ 98 h 99"/>
                  <a:gd name="T12" fmla="*/ 83 w 201"/>
                  <a:gd name="T13" fmla="*/ 99 h 99"/>
                  <a:gd name="T14" fmla="*/ 98 w 201"/>
                  <a:gd name="T15" fmla="*/ 99 h 99"/>
                  <a:gd name="T16" fmla="*/ 113 w 201"/>
                  <a:gd name="T17" fmla="*/ 99 h 99"/>
                  <a:gd name="T18" fmla="*/ 127 w 201"/>
                  <a:gd name="T19" fmla="*/ 96 h 99"/>
                  <a:gd name="T20" fmla="*/ 140 w 201"/>
                  <a:gd name="T21" fmla="*/ 93 h 99"/>
                  <a:gd name="T22" fmla="*/ 152 w 201"/>
                  <a:gd name="T23" fmla="*/ 90 h 99"/>
                  <a:gd name="T24" fmla="*/ 165 w 201"/>
                  <a:gd name="T25" fmla="*/ 84 h 99"/>
                  <a:gd name="T26" fmla="*/ 175 w 201"/>
                  <a:gd name="T27" fmla="*/ 77 h 99"/>
                  <a:gd name="T28" fmla="*/ 184 w 201"/>
                  <a:gd name="T29" fmla="*/ 68 h 99"/>
                  <a:gd name="T30" fmla="*/ 191 w 201"/>
                  <a:gd name="T31" fmla="*/ 58 h 99"/>
                  <a:gd name="T32" fmla="*/ 197 w 201"/>
                  <a:gd name="T33" fmla="*/ 47 h 99"/>
                  <a:gd name="T34" fmla="*/ 201 w 201"/>
                  <a:gd name="T35" fmla="*/ 27 h 99"/>
                  <a:gd name="T36" fmla="*/ 196 w 201"/>
                  <a:gd name="T37" fmla="*/ 12 h 99"/>
                  <a:gd name="T38" fmla="*/ 186 w 201"/>
                  <a:gd name="T39" fmla="*/ 3 h 99"/>
                  <a:gd name="T40" fmla="*/ 171 w 201"/>
                  <a:gd name="T41" fmla="*/ 0 h 99"/>
                  <a:gd name="T42" fmla="*/ 153 w 201"/>
                  <a:gd name="T43" fmla="*/ 2 h 99"/>
                  <a:gd name="T44" fmla="*/ 136 w 201"/>
                  <a:gd name="T45" fmla="*/ 9 h 99"/>
                  <a:gd name="T46" fmla="*/ 120 w 201"/>
                  <a:gd name="T47" fmla="*/ 20 h 99"/>
                  <a:gd name="T48" fmla="*/ 108 w 201"/>
                  <a:gd name="T49" fmla="*/ 38 h 99"/>
                  <a:gd name="T50" fmla="*/ 98 w 201"/>
                  <a:gd name="T51" fmla="*/ 52 h 99"/>
                  <a:gd name="T52" fmla="*/ 83 w 201"/>
                  <a:gd name="T53" fmla="*/ 62 h 99"/>
                  <a:gd name="T54" fmla="*/ 66 w 201"/>
                  <a:gd name="T55" fmla="*/ 69 h 99"/>
                  <a:gd name="T56" fmla="*/ 47 w 201"/>
                  <a:gd name="T57" fmla="*/ 73 h 99"/>
                  <a:gd name="T58" fmla="*/ 29 w 201"/>
                  <a:gd name="T59" fmla="*/ 76 h 99"/>
                  <a:gd name="T60" fmla="*/ 14 w 201"/>
                  <a:gd name="T61" fmla="*/ 78 h 99"/>
                  <a:gd name="T62" fmla="*/ 4 w 201"/>
                  <a:gd name="T63" fmla="*/ 78 h 99"/>
                  <a:gd name="T64" fmla="*/ 0 w 201"/>
                  <a:gd name="T65" fmla="*/ 78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0" name="Freeform 66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5 w 198"/>
                  <a:gd name="T3" fmla="*/ 23 h 100"/>
                  <a:gd name="T4" fmla="*/ 33 w 198"/>
                  <a:gd name="T5" fmla="*/ 44 h 100"/>
                  <a:gd name="T6" fmla="*/ 55 w 198"/>
                  <a:gd name="T7" fmla="*/ 65 h 100"/>
                  <a:gd name="T8" fmla="*/ 79 w 198"/>
                  <a:gd name="T9" fmla="*/ 81 h 100"/>
                  <a:gd name="T10" fmla="*/ 105 w 198"/>
                  <a:gd name="T11" fmla="*/ 94 h 100"/>
                  <a:gd name="T12" fmla="*/ 130 w 198"/>
                  <a:gd name="T13" fmla="*/ 100 h 100"/>
                  <a:gd name="T14" fmla="*/ 154 w 198"/>
                  <a:gd name="T15" fmla="*/ 99 h 100"/>
                  <a:gd name="T16" fmla="*/ 177 w 198"/>
                  <a:gd name="T17" fmla="*/ 89 h 100"/>
                  <a:gd name="T18" fmla="*/ 192 w 198"/>
                  <a:gd name="T19" fmla="*/ 76 h 100"/>
                  <a:gd name="T20" fmla="*/ 198 w 198"/>
                  <a:gd name="T21" fmla="*/ 61 h 100"/>
                  <a:gd name="T22" fmla="*/ 194 w 198"/>
                  <a:gd name="T23" fmla="*/ 47 h 100"/>
                  <a:gd name="T24" fmla="*/ 184 w 198"/>
                  <a:gd name="T25" fmla="*/ 35 h 100"/>
                  <a:gd name="T26" fmla="*/ 169 w 198"/>
                  <a:gd name="T27" fmla="*/ 26 h 100"/>
                  <a:gd name="T28" fmla="*/ 151 w 198"/>
                  <a:gd name="T29" fmla="*/ 21 h 100"/>
                  <a:gd name="T30" fmla="*/ 131 w 198"/>
                  <a:gd name="T31" fmla="*/ 23 h 100"/>
                  <a:gd name="T32" fmla="*/ 111 w 198"/>
                  <a:gd name="T33" fmla="*/ 29 h 100"/>
                  <a:gd name="T34" fmla="*/ 95 w 198"/>
                  <a:gd name="T35" fmla="*/ 34 h 100"/>
                  <a:gd name="T36" fmla="*/ 78 w 198"/>
                  <a:gd name="T37" fmla="*/ 34 h 100"/>
                  <a:gd name="T38" fmla="*/ 58 w 198"/>
                  <a:gd name="T39" fmla="*/ 29 h 100"/>
                  <a:gd name="T40" fmla="*/ 41 w 198"/>
                  <a:gd name="T41" fmla="*/ 23 h 100"/>
                  <a:gd name="T42" fmla="*/ 25 w 198"/>
                  <a:gd name="T43" fmla="*/ 15 h 100"/>
                  <a:gd name="T44" fmla="*/ 11 w 198"/>
                  <a:gd name="T45" fmla="*/ 8 h 100"/>
                  <a:gd name="T46" fmla="*/ 3 w 198"/>
                  <a:gd name="T47" fmla="*/ 2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1" name="Freeform 67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28 h 174"/>
                  <a:gd name="T4" fmla="*/ 2 w 136"/>
                  <a:gd name="T5" fmla="*/ 56 h 174"/>
                  <a:gd name="T6" fmla="*/ 10 w 136"/>
                  <a:gd name="T7" fmla="*/ 85 h 174"/>
                  <a:gd name="T8" fmla="*/ 20 w 136"/>
                  <a:gd name="T9" fmla="*/ 113 h 174"/>
                  <a:gd name="T10" fmla="*/ 35 w 136"/>
                  <a:gd name="T11" fmla="*/ 137 h 174"/>
                  <a:gd name="T12" fmla="*/ 53 w 136"/>
                  <a:gd name="T13" fmla="*/ 157 h 174"/>
                  <a:gd name="T14" fmla="*/ 74 w 136"/>
                  <a:gd name="T15" fmla="*/ 169 h 174"/>
                  <a:gd name="T16" fmla="*/ 99 w 136"/>
                  <a:gd name="T17" fmla="*/ 174 h 174"/>
                  <a:gd name="T18" fmla="*/ 118 w 136"/>
                  <a:gd name="T19" fmla="*/ 170 h 174"/>
                  <a:gd name="T20" fmla="*/ 131 w 136"/>
                  <a:gd name="T21" fmla="*/ 161 h 174"/>
                  <a:gd name="T22" fmla="*/ 136 w 136"/>
                  <a:gd name="T23" fmla="*/ 147 h 174"/>
                  <a:gd name="T24" fmla="*/ 133 w 136"/>
                  <a:gd name="T25" fmla="*/ 132 h 174"/>
                  <a:gd name="T26" fmla="*/ 126 w 136"/>
                  <a:gd name="T27" fmla="*/ 116 h 174"/>
                  <a:gd name="T28" fmla="*/ 114 w 136"/>
                  <a:gd name="T29" fmla="*/ 102 h 174"/>
                  <a:gd name="T30" fmla="*/ 96 w 136"/>
                  <a:gd name="T31" fmla="*/ 92 h 174"/>
                  <a:gd name="T32" fmla="*/ 77 w 136"/>
                  <a:gd name="T33" fmla="*/ 88 h 174"/>
                  <a:gd name="T34" fmla="*/ 61 w 136"/>
                  <a:gd name="T35" fmla="*/ 83 h 174"/>
                  <a:gd name="T36" fmla="*/ 46 w 136"/>
                  <a:gd name="T37" fmla="*/ 73 h 174"/>
                  <a:gd name="T38" fmla="*/ 32 w 136"/>
                  <a:gd name="T39" fmla="*/ 59 h 174"/>
                  <a:gd name="T40" fmla="*/ 21 w 136"/>
                  <a:gd name="T41" fmla="*/ 43 h 174"/>
                  <a:gd name="T42" fmla="*/ 12 w 136"/>
                  <a:gd name="T43" fmla="*/ 26 h 174"/>
                  <a:gd name="T44" fmla="*/ 5 w 136"/>
                  <a:gd name="T45" fmla="*/ 13 h 174"/>
                  <a:gd name="T46" fmla="*/ 1 w 136"/>
                  <a:gd name="T47" fmla="*/ 3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2" name="Freeform 68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9 w 469"/>
                  <a:gd name="T1" fmla="*/ 5 h 163"/>
                  <a:gd name="T2" fmla="*/ 1 w 469"/>
                  <a:gd name="T3" fmla="*/ 0 h 163"/>
                  <a:gd name="T4" fmla="*/ 0 w 469"/>
                  <a:gd name="T5" fmla="*/ 2 h 163"/>
                  <a:gd name="T6" fmla="*/ 6 w 469"/>
                  <a:gd name="T7" fmla="*/ 8 h 163"/>
                  <a:gd name="T8" fmla="*/ 16 w 469"/>
                  <a:gd name="T9" fmla="*/ 19 h 163"/>
                  <a:gd name="T10" fmla="*/ 32 w 469"/>
                  <a:gd name="T11" fmla="*/ 34 h 163"/>
                  <a:gd name="T12" fmla="*/ 53 w 469"/>
                  <a:gd name="T13" fmla="*/ 50 h 163"/>
                  <a:gd name="T14" fmla="*/ 78 w 469"/>
                  <a:gd name="T15" fmla="*/ 67 h 163"/>
                  <a:gd name="T16" fmla="*/ 107 w 469"/>
                  <a:gd name="T17" fmla="*/ 85 h 163"/>
                  <a:gd name="T18" fmla="*/ 138 w 469"/>
                  <a:gd name="T19" fmla="*/ 104 h 163"/>
                  <a:gd name="T20" fmla="*/ 173 w 469"/>
                  <a:gd name="T21" fmla="*/ 121 h 163"/>
                  <a:gd name="T22" fmla="*/ 210 w 469"/>
                  <a:gd name="T23" fmla="*/ 137 h 163"/>
                  <a:gd name="T24" fmla="*/ 248 w 469"/>
                  <a:gd name="T25" fmla="*/ 149 h 163"/>
                  <a:gd name="T26" fmla="*/ 287 w 469"/>
                  <a:gd name="T27" fmla="*/ 158 h 163"/>
                  <a:gd name="T28" fmla="*/ 326 w 469"/>
                  <a:gd name="T29" fmla="*/ 163 h 163"/>
                  <a:gd name="T30" fmla="*/ 366 w 469"/>
                  <a:gd name="T31" fmla="*/ 161 h 163"/>
                  <a:gd name="T32" fmla="*/ 405 w 469"/>
                  <a:gd name="T33" fmla="*/ 154 h 163"/>
                  <a:gd name="T34" fmla="*/ 425 w 469"/>
                  <a:gd name="T35" fmla="*/ 146 h 163"/>
                  <a:gd name="T36" fmla="*/ 440 w 469"/>
                  <a:gd name="T37" fmla="*/ 135 h 163"/>
                  <a:gd name="T38" fmla="*/ 451 w 469"/>
                  <a:gd name="T39" fmla="*/ 121 h 163"/>
                  <a:gd name="T40" fmla="*/ 460 w 469"/>
                  <a:gd name="T41" fmla="*/ 106 h 163"/>
                  <a:gd name="T42" fmla="*/ 464 w 469"/>
                  <a:gd name="T43" fmla="*/ 91 h 163"/>
                  <a:gd name="T44" fmla="*/ 468 w 469"/>
                  <a:gd name="T45" fmla="*/ 80 h 163"/>
                  <a:gd name="T46" fmla="*/ 469 w 469"/>
                  <a:gd name="T47" fmla="*/ 72 h 163"/>
                  <a:gd name="T48" fmla="*/ 469 w 469"/>
                  <a:gd name="T49" fmla="*/ 68 h 163"/>
                  <a:gd name="T50" fmla="*/ 468 w 469"/>
                  <a:gd name="T51" fmla="*/ 70 h 163"/>
                  <a:gd name="T52" fmla="*/ 465 w 469"/>
                  <a:gd name="T53" fmla="*/ 76 h 163"/>
                  <a:gd name="T54" fmla="*/ 462 w 469"/>
                  <a:gd name="T55" fmla="*/ 85 h 163"/>
                  <a:gd name="T56" fmla="*/ 455 w 469"/>
                  <a:gd name="T57" fmla="*/ 97 h 163"/>
                  <a:gd name="T58" fmla="*/ 445 w 469"/>
                  <a:gd name="T59" fmla="*/ 108 h 163"/>
                  <a:gd name="T60" fmla="*/ 432 w 469"/>
                  <a:gd name="T61" fmla="*/ 121 h 163"/>
                  <a:gd name="T62" fmla="*/ 415 w 469"/>
                  <a:gd name="T63" fmla="*/ 131 h 163"/>
                  <a:gd name="T64" fmla="*/ 393 w 469"/>
                  <a:gd name="T65" fmla="*/ 139 h 163"/>
                  <a:gd name="T66" fmla="*/ 366 w 469"/>
                  <a:gd name="T67" fmla="*/ 145 h 163"/>
                  <a:gd name="T68" fmla="*/ 335 w 469"/>
                  <a:gd name="T69" fmla="*/ 145 h 163"/>
                  <a:gd name="T70" fmla="*/ 297 w 469"/>
                  <a:gd name="T71" fmla="*/ 142 h 163"/>
                  <a:gd name="T72" fmla="*/ 255 w 469"/>
                  <a:gd name="T73" fmla="*/ 130 h 163"/>
                  <a:gd name="T74" fmla="*/ 204 w 469"/>
                  <a:gd name="T75" fmla="*/ 113 h 163"/>
                  <a:gd name="T76" fmla="*/ 146 w 469"/>
                  <a:gd name="T77" fmla="*/ 87 h 163"/>
                  <a:gd name="T78" fmla="*/ 82 w 469"/>
                  <a:gd name="T79" fmla="*/ 51 h 163"/>
                  <a:gd name="T80" fmla="*/ 9 w 469"/>
                  <a:gd name="T81" fmla="*/ 5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3" name="Freeform 69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85 w 142"/>
                  <a:gd name="T1" fmla="*/ 134 h 145"/>
                  <a:gd name="T2" fmla="*/ 67 w 142"/>
                  <a:gd name="T3" fmla="*/ 145 h 145"/>
                  <a:gd name="T4" fmla="*/ 48 w 142"/>
                  <a:gd name="T5" fmla="*/ 140 h 145"/>
                  <a:gd name="T6" fmla="*/ 37 w 142"/>
                  <a:gd name="T7" fmla="*/ 124 h 145"/>
                  <a:gd name="T8" fmla="*/ 30 w 142"/>
                  <a:gd name="T9" fmla="*/ 114 h 145"/>
                  <a:gd name="T10" fmla="*/ 20 w 142"/>
                  <a:gd name="T11" fmla="*/ 113 h 145"/>
                  <a:gd name="T12" fmla="*/ 11 w 142"/>
                  <a:gd name="T13" fmla="*/ 108 h 145"/>
                  <a:gd name="T14" fmla="*/ 4 w 142"/>
                  <a:gd name="T15" fmla="*/ 101 h 145"/>
                  <a:gd name="T16" fmla="*/ 0 w 142"/>
                  <a:gd name="T17" fmla="*/ 86 h 145"/>
                  <a:gd name="T18" fmla="*/ 9 w 142"/>
                  <a:gd name="T19" fmla="*/ 68 h 145"/>
                  <a:gd name="T20" fmla="*/ 12 w 142"/>
                  <a:gd name="T21" fmla="*/ 53 h 145"/>
                  <a:gd name="T22" fmla="*/ 11 w 142"/>
                  <a:gd name="T23" fmla="*/ 32 h 145"/>
                  <a:gd name="T24" fmla="*/ 19 w 142"/>
                  <a:gd name="T25" fmla="*/ 20 h 145"/>
                  <a:gd name="T26" fmla="*/ 28 w 142"/>
                  <a:gd name="T27" fmla="*/ 16 h 145"/>
                  <a:gd name="T28" fmla="*/ 38 w 142"/>
                  <a:gd name="T29" fmla="*/ 15 h 145"/>
                  <a:gd name="T30" fmla="*/ 49 w 142"/>
                  <a:gd name="T31" fmla="*/ 18 h 145"/>
                  <a:gd name="T32" fmla="*/ 58 w 142"/>
                  <a:gd name="T33" fmla="*/ 10 h 145"/>
                  <a:gd name="T34" fmla="*/ 75 w 142"/>
                  <a:gd name="T35" fmla="*/ 0 h 145"/>
                  <a:gd name="T36" fmla="*/ 95 w 142"/>
                  <a:gd name="T37" fmla="*/ 3 h 145"/>
                  <a:gd name="T38" fmla="*/ 106 w 142"/>
                  <a:gd name="T39" fmla="*/ 21 h 145"/>
                  <a:gd name="T40" fmla="*/ 112 w 142"/>
                  <a:gd name="T41" fmla="*/ 30 h 145"/>
                  <a:gd name="T42" fmla="*/ 123 w 142"/>
                  <a:gd name="T43" fmla="*/ 31 h 145"/>
                  <a:gd name="T44" fmla="*/ 133 w 142"/>
                  <a:gd name="T45" fmla="*/ 36 h 145"/>
                  <a:gd name="T46" fmla="*/ 139 w 142"/>
                  <a:gd name="T47" fmla="*/ 44 h 145"/>
                  <a:gd name="T48" fmla="*/ 142 w 142"/>
                  <a:gd name="T49" fmla="*/ 58 h 145"/>
                  <a:gd name="T50" fmla="*/ 134 w 142"/>
                  <a:gd name="T51" fmla="*/ 76 h 145"/>
                  <a:gd name="T52" fmla="*/ 131 w 142"/>
                  <a:gd name="T53" fmla="*/ 92 h 145"/>
                  <a:gd name="T54" fmla="*/ 132 w 142"/>
                  <a:gd name="T55" fmla="*/ 112 h 145"/>
                  <a:gd name="T56" fmla="*/ 124 w 142"/>
                  <a:gd name="T57" fmla="*/ 124 h 145"/>
                  <a:gd name="T58" fmla="*/ 114 w 142"/>
                  <a:gd name="T59" fmla="*/ 129 h 145"/>
                  <a:gd name="T60" fmla="*/ 104 w 142"/>
                  <a:gd name="T61" fmla="*/ 129 h 145"/>
                  <a:gd name="T62" fmla="*/ 94 w 142"/>
                  <a:gd name="T63" fmla="*/ 127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4" name="Freeform 70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9 w 40"/>
                  <a:gd name="T1" fmla="*/ 14 h 39"/>
                  <a:gd name="T2" fmla="*/ 36 w 40"/>
                  <a:gd name="T3" fmla="*/ 7 h 39"/>
                  <a:gd name="T4" fmla="*/ 29 w 40"/>
                  <a:gd name="T5" fmla="*/ 2 h 39"/>
                  <a:gd name="T6" fmla="*/ 22 w 40"/>
                  <a:gd name="T7" fmla="*/ 0 h 39"/>
                  <a:gd name="T8" fmla="*/ 14 w 40"/>
                  <a:gd name="T9" fmla="*/ 1 h 39"/>
                  <a:gd name="T10" fmla="*/ 7 w 40"/>
                  <a:gd name="T11" fmla="*/ 4 h 39"/>
                  <a:gd name="T12" fmla="*/ 2 w 40"/>
                  <a:gd name="T13" fmla="*/ 11 h 39"/>
                  <a:gd name="T14" fmla="*/ 0 w 40"/>
                  <a:gd name="T15" fmla="*/ 18 h 39"/>
                  <a:gd name="T16" fmla="*/ 1 w 40"/>
                  <a:gd name="T17" fmla="*/ 26 h 39"/>
                  <a:gd name="T18" fmla="*/ 5 w 40"/>
                  <a:gd name="T19" fmla="*/ 32 h 39"/>
                  <a:gd name="T20" fmla="*/ 12 w 40"/>
                  <a:gd name="T21" fmla="*/ 37 h 39"/>
                  <a:gd name="T22" fmla="*/ 18 w 40"/>
                  <a:gd name="T23" fmla="*/ 39 h 39"/>
                  <a:gd name="T24" fmla="*/ 26 w 40"/>
                  <a:gd name="T25" fmla="*/ 38 h 39"/>
                  <a:gd name="T26" fmla="*/ 33 w 40"/>
                  <a:gd name="T27" fmla="*/ 34 h 39"/>
                  <a:gd name="T28" fmla="*/ 38 w 40"/>
                  <a:gd name="T29" fmla="*/ 29 h 39"/>
                  <a:gd name="T30" fmla="*/ 40 w 40"/>
                  <a:gd name="T31" fmla="*/ 22 h 39"/>
                  <a:gd name="T32" fmla="*/ 39 w 40"/>
                  <a:gd name="T33" fmla="*/ 1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5" name="Freeform 71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6 w 52"/>
                  <a:gd name="T1" fmla="*/ 50 h 50"/>
                  <a:gd name="T2" fmla="*/ 37 w 52"/>
                  <a:gd name="T3" fmla="*/ 48 h 50"/>
                  <a:gd name="T4" fmla="*/ 45 w 52"/>
                  <a:gd name="T5" fmla="*/ 42 h 50"/>
                  <a:gd name="T6" fmla="*/ 49 w 52"/>
                  <a:gd name="T7" fmla="*/ 34 h 50"/>
                  <a:gd name="T8" fmla="*/ 52 w 52"/>
                  <a:gd name="T9" fmla="*/ 25 h 50"/>
                  <a:gd name="T10" fmla="*/ 49 w 52"/>
                  <a:gd name="T11" fmla="*/ 15 h 50"/>
                  <a:gd name="T12" fmla="*/ 45 w 52"/>
                  <a:gd name="T13" fmla="*/ 6 h 50"/>
                  <a:gd name="T14" fmla="*/ 37 w 52"/>
                  <a:gd name="T15" fmla="*/ 2 h 50"/>
                  <a:gd name="T16" fmla="*/ 26 w 52"/>
                  <a:gd name="T17" fmla="*/ 0 h 50"/>
                  <a:gd name="T18" fmla="*/ 16 w 52"/>
                  <a:gd name="T19" fmla="*/ 2 h 50"/>
                  <a:gd name="T20" fmla="*/ 8 w 52"/>
                  <a:gd name="T21" fmla="*/ 6 h 50"/>
                  <a:gd name="T22" fmla="*/ 2 w 52"/>
                  <a:gd name="T23" fmla="*/ 15 h 50"/>
                  <a:gd name="T24" fmla="*/ 0 w 52"/>
                  <a:gd name="T25" fmla="*/ 25 h 50"/>
                  <a:gd name="T26" fmla="*/ 2 w 52"/>
                  <a:gd name="T27" fmla="*/ 34 h 50"/>
                  <a:gd name="T28" fmla="*/ 8 w 52"/>
                  <a:gd name="T29" fmla="*/ 42 h 50"/>
                  <a:gd name="T30" fmla="*/ 16 w 52"/>
                  <a:gd name="T31" fmla="*/ 48 h 50"/>
                  <a:gd name="T32" fmla="*/ 26 w 52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6" name="Freeform 72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7" name="Freeform 7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8" name="Freeform 74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3 w 152"/>
                  <a:gd name="T1" fmla="*/ 122 h 123"/>
                  <a:gd name="T2" fmla="*/ 0 w 152"/>
                  <a:gd name="T3" fmla="*/ 100 h 123"/>
                  <a:gd name="T4" fmla="*/ 4 w 152"/>
                  <a:gd name="T5" fmla="*/ 93 h 123"/>
                  <a:gd name="T6" fmla="*/ 14 w 152"/>
                  <a:gd name="T7" fmla="*/ 75 h 123"/>
                  <a:gd name="T8" fmla="*/ 29 w 152"/>
                  <a:gd name="T9" fmla="*/ 52 h 123"/>
                  <a:gd name="T10" fmla="*/ 48 w 152"/>
                  <a:gd name="T11" fmla="*/ 27 h 123"/>
                  <a:gd name="T12" fmla="*/ 70 w 152"/>
                  <a:gd name="T13" fmla="*/ 9 h 123"/>
                  <a:gd name="T14" fmla="*/ 93 w 152"/>
                  <a:gd name="T15" fmla="*/ 0 h 123"/>
                  <a:gd name="T16" fmla="*/ 118 w 152"/>
                  <a:gd name="T17" fmla="*/ 5 h 123"/>
                  <a:gd name="T18" fmla="*/ 141 w 152"/>
                  <a:gd name="T19" fmla="*/ 32 h 123"/>
                  <a:gd name="T20" fmla="*/ 149 w 152"/>
                  <a:gd name="T21" fmla="*/ 50 h 123"/>
                  <a:gd name="T22" fmla="*/ 152 w 152"/>
                  <a:gd name="T23" fmla="*/ 65 h 123"/>
                  <a:gd name="T24" fmla="*/ 151 w 152"/>
                  <a:gd name="T25" fmla="*/ 79 h 123"/>
                  <a:gd name="T26" fmla="*/ 146 w 152"/>
                  <a:gd name="T27" fmla="*/ 91 h 123"/>
                  <a:gd name="T28" fmla="*/ 138 w 152"/>
                  <a:gd name="T29" fmla="*/ 99 h 123"/>
                  <a:gd name="T30" fmla="*/ 127 w 152"/>
                  <a:gd name="T31" fmla="*/ 107 h 123"/>
                  <a:gd name="T32" fmla="*/ 114 w 152"/>
                  <a:gd name="T33" fmla="*/ 113 h 123"/>
                  <a:gd name="T34" fmla="*/ 99 w 152"/>
                  <a:gd name="T35" fmla="*/ 116 h 123"/>
                  <a:gd name="T36" fmla="*/ 84 w 152"/>
                  <a:gd name="T37" fmla="*/ 120 h 123"/>
                  <a:gd name="T38" fmla="*/ 69 w 152"/>
                  <a:gd name="T39" fmla="*/ 121 h 123"/>
                  <a:gd name="T40" fmla="*/ 54 w 152"/>
                  <a:gd name="T41" fmla="*/ 122 h 123"/>
                  <a:gd name="T42" fmla="*/ 42 w 152"/>
                  <a:gd name="T43" fmla="*/ 123 h 123"/>
                  <a:gd name="T44" fmla="*/ 30 w 152"/>
                  <a:gd name="T45" fmla="*/ 123 h 123"/>
                  <a:gd name="T46" fmla="*/ 21 w 152"/>
                  <a:gd name="T47" fmla="*/ 122 h 123"/>
                  <a:gd name="T48" fmla="*/ 15 w 152"/>
                  <a:gd name="T49" fmla="*/ 122 h 123"/>
                  <a:gd name="T50" fmla="*/ 13 w 152"/>
                  <a:gd name="T51" fmla="*/ 12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19" name="Freeform 75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3 h 122"/>
                  <a:gd name="T2" fmla="*/ 13 w 153"/>
                  <a:gd name="T3" fmla="*/ 1 h 122"/>
                  <a:gd name="T4" fmla="*/ 15 w 153"/>
                  <a:gd name="T5" fmla="*/ 1 h 122"/>
                  <a:gd name="T6" fmla="*/ 21 w 153"/>
                  <a:gd name="T7" fmla="*/ 1 h 122"/>
                  <a:gd name="T8" fmla="*/ 30 w 153"/>
                  <a:gd name="T9" fmla="*/ 0 h 122"/>
                  <a:gd name="T10" fmla="*/ 42 w 153"/>
                  <a:gd name="T11" fmla="*/ 0 h 122"/>
                  <a:gd name="T12" fmla="*/ 54 w 153"/>
                  <a:gd name="T13" fmla="*/ 1 h 122"/>
                  <a:gd name="T14" fmla="*/ 69 w 153"/>
                  <a:gd name="T15" fmla="*/ 2 h 122"/>
                  <a:gd name="T16" fmla="*/ 84 w 153"/>
                  <a:gd name="T17" fmla="*/ 4 h 122"/>
                  <a:gd name="T18" fmla="*/ 99 w 153"/>
                  <a:gd name="T19" fmla="*/ 7 h 122"/>
                  <a:gd name="T20" fmla="*/ 114 w 153"/>
                  <a:gd name="T21" fmla="*/ 10 h 122"/>
                  <a:gd name="T22" fmla="*/ 127 w 153"/>
                  <a:gd name="T23" fmla="*/ 16 h 122"/>
                  <a:gd name="T24" fmla="*/ 138 w 153"/>
                  <a:gd name="T25" fmla="*/ 23 h 122"/>
                  <a:gd name="T26" fmla="*/ 146 w 153"/>
                  <a:gd name="T27" fmla="*/ 32 h 122"/>
                  <a:gd name="T28" fmla="*/ 152 w 153"/>
                  <a:gd name="T29" fmla="*/ 43 h 122"/>
                  <a:gd name="T30" fmla="*/ 153 w 153"/>
                  <a:gd name="T31" fmla="*/ 55 h 122"/>
                  <a:gd name="T32" fmla="*/ 150 w 153"/>
                  <a:gd name="T33" fmla="*/ 70 h 122"/>
                  <a:gd name="T34" fmla="*/ 142 w 153"/>
                  <a:gd name="T35" fmla="*/ 89 h 122"/>
                  <a:gd name="T36" fmla="*/ 118 w 153"/>
                  <a:gd name="T37" fmla="*/ 115 h 122"/>
                  <a:gd name="T38" fmla="*/ 93 w 153"/>
                  <a:gd name="T39" fmla="*/ 122 h 122"/>
                  <a:gd name="T40" fmla="*/ 70 w 153"/>
                  <a:gd name="T41" fmla="*/ 114 h 122"/>
                  <a:gd name="T42" fmla="*/ 48 w 153"/>
                  <a:gd name="T43" fmla="*/ 95 h 122"/>
                  <a:gd name="T44" fmla="*/ 29 w 153"/>
                  <a:gd name="T45" fmla="*/ 72 h 122"/>
                  <a:gd name="T46" fmla="*/ 14 w 153"/>
                  <a:gd name="T47" fmla="*/ 48 h 122"/>
                  <a:gd name="T48" fmla="*/ 4 w 153"/>
                  <a:gd name="T49" fmla="*/ 30 h 122"/>
                  <a:gd name="T50" fmla="*/ 0 w 153"/>
                  <a:gd name="T51" fmla="*/ 2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0" name="Freeform 76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43 w 112"/>
                  <a:gd name="T1" fmla="*/ 0 h 156"/>
                  <a:gd name="T2" fmla="*/ 68 w 112"/>
                  <a:gd name="T3" fmla="*/ 0 h 156"/>
                  <a:gd name="T4" fmla="*/ 73 w 112"/>
                  <a:gd name="T5" fmla="*/ 7 h 156"/>
                  <a:gd name="T6" fmla="*/ 83 w 112"/>
                  <a:gd name="T7" fmla="*/ 24 h 156"/>
                  <a:gd name="T8" fmla="*/ 96 w 112"/>
                  <a:gd name="T9" fmla="*/ 50 h 156"/>
                  <a:gd name="T10" fmla="*/ 106 w 112"/>
                  <a:gd name="T11" fmla="*/ 77 h 156"/>
                  <a:gd name="T12" fmla="*/ 112 w 112"/>
                  <a:gd name="T13" fmla="*/ 106 h 156"/>
                  <a:gd name="T14" fmla="*/ 108 w 112"/>
                  <a:gd name="T15" fmla="*/ 131 h 156"/>
                  <a:gd name="T16" fmla="*/ 91 w 112"/>
                  <a:gd name="T17" fmla="*/ 149 h 156"/>
                  <a:gd name="T18" fmla="*/ 56 w 112"/>
                  <a:gd name="T19" fmla="*/ 156 h 156"/>
                  <a:gd name="T20" fmla="*/ 22 w 112"/>
                  <a:gd name="T21" fmla="*/ 149 h 156"/>
                  <a:gd name="T22" fmla="*/ 4 w 112"/>
                  <a:gd name="T23" fmla="*/ 131 h 156"/>
                  <a:gd name="T24" fmla="*/ 0 w 112"/>
                  <a:gd name="T25" fmla="*/ 106 h 156"/>
                  <a:gd name="T26" fmla="*/ 5 w 112"/>
                  <a:gd name="T27" fmla="*/ 77 h 156"/>
                  <a:gd name="T28" fmla="*/ 15 w 112"/>
                  <a:gd name="T29" fmla="*/ 50 h 156"/>
                  <a:gd name="T30" fmla="*/ 28 w 112"/>
                  <a:gd name="T31" fmla="*/ 24 h 156"/>
                  <a:gd name="T32" fmla="*/ 38 w 112"/>
                  <a:gd name="T33" fmla="*/ 7 h 156"/>
                  <a:gd name="T34" fmla="*/ 43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1" name="Freeform 77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38 w 151"/>
                  <a:gd name="T1" fmla="*/ 1 h 123"/>
                  <a:gd name="T2" fmla="*/ 151 w 151"/>
                  <a:gd name="T3" fmla="*/ 23 h 123"/>
                  <a:gd name="T4" fmla="*/ 147 w 151"/>
                  <a:gd name="T5" fmla="*/ 30 h 123"/>
                  <a:gd name="T6" fmla="*/ 137 w 151"/>
                  <a:gd name="T7" fmla="*/ 48 h 123"/>
                  <a:gd name="T8" fmla="*/ 122 w 151"/>
                  <a:gd name="T9" fmla="*/ 71 h 123"/>
                  <a:gd name="T10" fmla="*/ 103 w 151"/>
                  <a:gd name="T11" fmla="*/ 95 h 123"/>
                  <a:gd name="T12" fmla="*/ 82 w 151"/>
                  <a:gd name="T13" fmla="*/ 114 h 123"/>
                  <a:gd name="T14" fmla="*/ 57 w 151"/>
                  <a:gd name="T15" fmla="*/ 123 h 123"/>
                  <a:gd name="T16" fmla="*/ 34 w 151"/>
                  <a:gd name="T17" fmla="*/ 117 h 123"/>
                  <a:gd name="T18" fmla="*/ 11 w 151"/>
                  <a:gd name="T19" fmla="*/ 91 h 123"/>
                  <a:gd name="T20" fmla="*/ 3 w 151"/>
                  <a:gd name="T21" fmla="*/ 72 h 123"/>
                  <a:gd name="T22" fmla="*/ 0 w 151"/>
                  <a:gd name="T23" fmla="*/ 57 h 123"/>
                  <a:gd name="T24" fmla="*/ 0 w 151"/>
                  <a:gd name="T25" fmla="*/ 44 h 123"/>
                  <a:gd name="T26" fmla="*/ 6 w 151"/>
                  <a:gd name="T27" fmla="*/ 32 h 123"/>
                  <a:gd name="T28" fmla="*/ 14 w 151"/>
                  <a:gd name="T29" fmla="*/ 24 h 123"/>
                  <a:gd name="T30" fmla="*/ 25 w 151"/>
                  <a:gd name="T31" fmla="*/ 16 h 123"/>
                  <a:gd name="T32" fmla="*/ 38 w 151"/>
                  <a:gd name="T33" fmla="*/ 10 h 123"/>
                  <a:gd name="T34" fmla="*/ 52 w 151"/>
                  <a:gd name="T35" fmla="*/ 7 h 123"/>
                  <a:gd name="T36" fmla="*/ 67 w 151"/>
                  <a:gd name="T37" fmla="*/ 3 h 123"/>
                  <a:gd name="T38" fmla="*/ 82 w 151"/>
                  <a:gd name="T39" fmla="*/ 2 h 123"/>
                  <a:gd name="T40" fmla="*/ 97 w 151"/>
                  <a:gd name="T41" fmla="*/ 1 h 123"/>
                  <a:gd name="T42" fmla="*/ 109 w 151"/>
                  <a:gd name="T43" fmla="*/ 0 h 123"/>
                  <a:gd name="T44" fmla="*/ 121 w 151"/>
                  <a:gd name="T45" fmla="*/ 0 h 123"/>
                  <a:gd name="T46" fmla="*/ 130 w 151"/>
                  <a:gd name="T47" fmla="*/ 1 h 123"/>
                  <a:gd name="T48" fmla="*/ 136 w 151"/>
                  <a:gd name="T49" fmla="*/ 1 h 123"/>
                  <a:gd name="T50" fmla="*/ 13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2" name="Freeform 78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52 w 152"/>
                  <a:gd name="T1" fmla="*/ 99 h 123"/>
                  <a:gd name="T2" fmla="*/ 139 w 152"/>
                  <a:gd name="T3" fmla="*/ 122 h 123"/>
                  <a:gd name="T4" fmla="*/ 137 w 152"/>
                  <a:gd name="T5" fmla="*/ 122 h 123"/>
                  <a:gd name="T6" fmla="*/ 131 w 152"/>
                  <a:gd name="T7" fmla="*/ 122 h 123"/>
                  <a:gd name="T8" fmla="*/ 122 w 152"/>
                  <a:gd name="T9" fmla="*/ 123 h 123"/>
                  <a:gd name="T10" fmla="*/ 110 w 152"/>
                  <a:gd name="T11" fmla="*/ 122 h 123"/>
                  <a:gd name="T12" fmla="*/ 98 w 152"/>
                  <a:gd name="T13" fmla="*/ 122 h 123"/>
                  <a:gd name="T14" fmla="*/ 83 w 152"/>
                  <a:gd name="T15" fmla="*/ 121 h 123"/>
                  <a:gd name="T16" fmla="*/ 68 w 152"/>
                  <a:gd name="T17" fmla="*/ 118 h 123"/>
                  <a:gd name="T18" fmla="*/ 53 w 152"/>
                  <a:gd name="T19" fmla="*/ 116 h 123"/>
                  <a:gd name="T20" fmla="*/ 39 w 152"/>
                  <a:gd name="T21" fmla="*/ 111 h 123"/>
                  <a:gd name="T22" fmla="*/ 26 w 152"/>
                  <a:gd name="T23" fmla="*/ 106 h 123"/>
                  <a:gd name="T24" fmla="*/ 15 w 152"/>
                  <a:gd name="T25" fmla="*/ 99 h 123"/>
                  <a:gd name="T26" fmla="*/ 7 w 152"/>
                  <a:gd name="T27" fmla="*/ 91 h 123"/>
                  <a:gd name="T28" fmla="*/ 1 w 152"/>
                  <a:gd name="T29" fmla="*/ 79 h 123"/>
                  <a:gd name="T30" fmla="*/ 0 w 152"/>
                  <a:gd name="T31" fmla="*/ 66 h 123"/>
                  <a:gd name="T32" fmla="*/ 3 w 152"/>
                  <a:gd name="T33" fmla="*/ 51 h 123"/>
                  <a:gd name="T34" fmla="*/ 11 w 152"/>
                  <a:gd name="T35" fmla="*/ 33 h 123"/>
                  <a:gd name="T36" fmla="*/ 34 w 152"/>
                  <a:gd name="T37" fmla="*/ 6 h 123"/>
                  <a:gd name="T38" fmla="*/ 58 w 152"/>
                  <a:gd name="T39" fmla="*/ 0 h 123"/>
                  <a:gd name="T40" fmla="*/ 83 w 152"/>
                  <a:gd name="T41" fmla="*/ 8 h 123"/>
                  <a:gd name="T42" fmla="*/ 104 w 152"/>
                  <a:gd name="T43" fmla="*/ 27 h 123"/>
                  <a:gd name="T44" fmla="*/ 123 w 152"/>
                  <a:gd name="T45" fmla="*/ 50 h 123"/>
                  <a:gd name="T46" fmla="*/ 138 w 152"/>
                  <a:gd name="T47" fmla="*/ 73 h 123"/>
                  <a:gd name="T48" fmla="*/ 148 w 152"/>
                  <a:gd name="T49" fmla="*/ 92 h 123"/>
                  <a:gd name="T50" fmla="*/ 152 w 152"/>
                  <a:gd name="T51" fmla="*/ 99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3" name="Freeform 79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6 w 136"/>
                  <a:gd name="T1" fmla="*/ 67 h 148"/>
                  <a:gd name="T2" fmla="*/ 0 w 136"/>
                  <a:gd name="T3" fmla="*/ 47 h 148"/>
                  <a:gd name="T4" fmla="*/ 7 w 136"/>
                  <a:gd name="T5" fmla="*/ 33 h 148"/>
                  <a:gd name="T6" fmla="*/ 15 w 136"/>
                  <a:gd name="T7" fmla="*/ 27 h 148"/>
                  <a:gd name="T8" fmla="*/ 24 w 136"/>
                  <a:gd name="T9" fmla="*/ 25 h 148"/>
                  <a:gd name="T10" fmla="*/ 35 w 136"/>
                  <a:gd name="T11" fmla="*/ 25 h 148"/>
                  <a:gd name="T12" fmla="*/ 43 w 136"/>
                  <a:gd name="T13" fmla="*/ 16 h 148"/>
                  <a:gd name="T14" fmla="*/ 58 w 136"/>
                  <a:gd name="T15" fmla="*/ 2 h 148"/>
                  <a:gd name="T16" fmla="*/ 79 w 136"/>
                  <a:gd name="T17" fmla="*/ 2 h 148"/>
                  <a:gd name="T18" fmla="*/ 92 w 136"/>
                  <a:gd name="T19" fmla="*/ 16 h 148"/>
                  <a:gd name="T20" fmla="*/ 100 w 136"/>
                  <a:gd name="T21" fmla="*/ 24 h 148"/>
                  <a:gd name="T22" fmla="*/ 111 w 136"/>
                  <a:gd name="T23" fmla="*/ 23 h 148"/>
                  <a:gd name="T24" fmla="*/ 121 w 136"/>
                  <a:gd name="T25" fmla="*/ 26 h 148"/>
                  <a:gd name="T26" fmla="*/ 129 w 136"/>
                  <a:gd name="T27" fmla="*/ 32 h 148"/>
                  <a:gd name="T28" fmla="*/ 136 w 136"/>
                  <a:gd name="T29" fmla="*/ 46 h 148"/>
                  <a:gd name="T30" fmla="*/ 130 w 136"/>
                  <a:gd name="T31" fmla="*/ 65 h 148"/>
                  <a:gd name="T32" fmla="*/ 130 w 136"/>
                  <a:gd name="T33" fmla="*/ 80 h 148"/>
                  <a:gd name="T34" fmla="*/ 136 w 136"/>
                  <a:gd name="T35" fmla="*/ 100 h 148"/>
                  <a:gd name="T36" fmla="*/ 129 w 136"/>
                  <a:gd name="T37" fmla="*/ 115 h 148"/>
                  <a:gd name="T38" fmla="*/ 121 w 136"/>
                  <a:gd name="T39" fmla="*/ 121 h 148"/>
                  <a:gd name="T40" fmla="*/ 112 w 136"/>
                  <a:gd name="T41" fmla="*/ 123 h 148"/>
                  <a:gd name="T42" fmla="*/ 102 w 136"/>
                  <a:gd name="T43" fmla="*/ 122 h 148"/>
                  <a:gd name="T44" fmla="*/ 94 w 136"/>
                  <a:gd name="T45" fmla="*/ 131 h 148"/>
                  <a:gd name="T46" fmla="*/ 80 w 136"/>
                  <a:gd name="T47" fmla="*/ 146 h 148"/>
                  <a:gd name="T48" fmla="*/ 59 w 136"/>
                  <a:gd name="T49" fmla="*/ 146 h 148"/>
                  <a:gd name="T50" fmla="*/ 45 w 136"/>
                  <a:gd name="T51" fmla="*/ 131 h 148"/>
                  <a:gd name="T52" fmla="*/ 36 w 136"/>
                  <a:gd name="T53" fmla="*/ 123 h 148"/>
                  <a:gd name="T54" fmla="*/ 26 w 136"/>
                  <a:gd name="T55" fmla="*/ 124 h 148"/>
                  <a:gd name="T56" fmla="*/ 16 w 136"/>
                  <a:gd name="T57" fmla="*/ 122 h 148"/>
                  <a:gd name="T58" fmla="*/ 8 w 136"/>
                  <a:gd name="T59" fmla="*/ 116 h 148"/>
                  <a:gd name="T60" fmla="*/ 1 w 136"/>
                  <a:gd name="T61" fmla="*/ 101 h 148"/>
                  <a:gd name="T62" fmla="*/ 7 w 136"/>
                  <a:gd name="T63" fmla="*/ 83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4" name="Freeform 80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9 w 39"/>
                  <a:gd name="T1" fmla="*/ 40 h 40"/>
                  <a:gd name="T2" fmla="*/ 27 w 39"/>
                  <a:gd name="T3" fmla="*/ 39 h 40"/>
                  <a:gd name="T4" fmla="*/ 33 w 39"/>
                  <a:gd name="T5" fmla="*/ 34 h 40"/>
                  <a:gd name="T6" fmla="*/ 38 w 39"/>
                  <a:gd name="T7" fmla="*/ 27 h 40"/>
                  <a:gd name="T8" fmla="*/ 39 w 39"/>
                  <a:gd name="T9" fmla="*/ 20 h 40"/>
                  <a:gd name="T10" fmla="*/ 38 w 39"/>
                  <a:gd name="T11" fmla="*/ 12 h 40"/>
                  <a:gd name="T12" fmla="*/ 33 w 39"/>
                  <a:gd name="T13" fmla="*/ 5 h 40"/>
                  <a:gd name="T14" fmla="*/ 27 w 39"/>
                  <a:gd name="T15" fmla="*/ 1 h 40"/>
                  <a:gd name="T16" fmla="*/ 19 w 39"/>
                  <a:gd name="T17" fmla="*/ 0 h 40"/>
                  <a:gd name="T18" fmla="*/ 12 w 39"/>
                  <a:gd name="T19" fmla="*/ 1 h 40"/>
                  <a:gd name="T20" fmla="*/ 6 w 39"/>
                  <a:gd name="T21" fmla="*/ 5 h 40"/>
                  <a:gd name="T22" fmla="*/ 1 w 39"/>
                  <a:gd name="T23" fmla="*/ 12 h 40"/>
                  <a:gd name="T24" fmla="*/ 0 w 39"/>
                  <a:gd name="T25" fmla="*/ 20 h 40"/>
                  <a:gd name="T26" fmla="*/ 1 w 39"/>
                  <a:gd name="T27" fmla="*/ 27 h 40"/>
                  <a:gd name="T28" fmla="*/ 6 w 39"/>
                  <a:gd name="T29" fmla="*/ 34 h 40"/>
                  <a:gd name="T30" fmla="*/ 12 w 39"/>
                  <a:gd name="T31" fmla="*/ 39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5" name="Freeform 81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6 w 136"/>
                  <a:gd name="T1" fmla="*/ 66 h 147"/>
                  <a:gd name="T2" fmla="*/ 0 w 136"/>
                  <a:gd name="T3" fmla="*/ 47 h 147"/>
                  <a:gd name="T4" fmla="*/ 7 w 136"/>
                  <a:gd name="T5" fmla="*/ 33 h 147"/>
                  <a:gd name="T6" fmla="*/ 15 w 136"/>
                  <a:gd name="T7" fmla="*/ 26 h 147"/>
                  <a:gd name="T8" fmla="*/ 25 w 136"/>
                  <a:gd name="T9" fmla="*/ 24 h 147"/>
                  <a:gd name="T10" fmla="*/ 35 w 136"/>
                  <a:gd name="T11" fmla="*/ 25 h 147"/>
                  <a:gd name="T12" fmla="*/ 43 w 136"/>
                  <a:gd name="T13" fmla="*/ 16 h 147"/>
                  <a:gd name="T14" fmla="*/ 58 w 136"/>
                  <a:gd name="T15" fmla="*/ 2 h 147"/>
                  <a:gd name="T16" fmla="*/ 79 w 136"/>
                  <a:gd name="T17" fmla="*/ 2 h 147"/>
                  <a:gd name="T18" fmla="*/ 92 w 136"/>
                  <a:gd name="T19" fmla="*/ 16 h 147"/>
                  <a:gd name="T20" fmla="*/ 101 w 136"/>
                  <a:gd name="T21" fmla="*/ 24 h 147"/>
                  <a:gd name="T22" fmla="*/ 111 w 136"/>
                  <a:gd name="T23" fmla="*/ 23 h 147"/>
                  <a:gd name="T24" fmla="*/ 121 w 136"/>
                  <a:gd name="T25" fmla="*/ 25 h 147"/>
                  <a:gd name="T26" fmla="*/ 129 w 136"/>
                  <a:gd name="T27" fmla="*/ 32 h 147"/>
                  <a:gd name="T28" fmla="*/ 136 w 136"/>
                  <a:gd name="T29" fmla="*/ 46 h 147"/>
                  <a:gd name="T30" fmla="*/ 130 w 136"/>
                  <a:gd name="T31" fmla="*/ 65 h 147"/>
                  <a:gd name="T32" fmla="*/ 130 w 136"/>
                  <a:gd name="T33" fmla="*/ 80 h 147"/>
                  <a:gd name="T34" fmla="*/ 136 w 136"/>
                  <a:gd name="T35" fmla="*/ 100 h 147"/>
                  <a:gd name="T36" fmla="*/ 129 w 136"/>
                  <a:gd name="T37" fmla="*/ 114 h 147"/>
                  <a:gd name="T38" fmla="*/ 121 w 136"/>
                  <a:gd name="T39" fmla="*/ 121 h 147"/>
                  <a:gd name="T40" fmla="*/ 112 w 136"/>
                  <a:gd name="T41" fmla="*/ 123 h 147"/>
                  <a:gd name="T42" fmla="*/ 102 w 136"/>
                  <a:gd name="T43" fmla="*/ 122 h 147"/>
                  <a:gd name="T44" fmla="*/ 94 w 136"/>
                  <a:gd name="T45" fmla="*/ 131 h 147"/>
                  <a:gd name="T46" fmla="*/ 80 w 136"/>
                  <a:gd name="T47" fmla="*/ 145 h 147"/>
                  <a:gd name="T48" fmla="*/ 59 w 136"/>
                  <a:gd name="T49" fmla="*/ 145 h 147"/>
                  <a:gd name="T50" fmla="*/ 45 w 136"/>
                  <a:gd name="T51" fmla="*/ 131 h 147"/>
                  <a:gd name="T52" fmla="*/ 36 w 136"/>
                  <a:gd name="T53" fmla="*/ 123 h 147"/>
                  <a:gd name="T54" fmla="*/ 26 w 136"/>
                  <a:gd name="T55" fmla="*/ 124 h 147"/>
                  <a:gd name="T56" fmla="*/ 16 w 136"/>
                  <a:gd name="T57" fmla="*/ 122 h 147"/>
                  <a:gd name="T58" fmla="*/ 8 w 136"/>
                  <a:gd name="T59" fmla="*/ 116 h 147"/>
                  <a:gd name="T60" fmla="*/ 1 w 136"/>
                  <a:gd name="T61" fmla="*/ 101 h 147"/>
                  <a:gd name="T62" fmla="*/ 7 w 136"/>
                  <a:gd name="T63" fmla="*/ 8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6" name="Freeform 82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9 w 39"/>
                  <a:gd name="T1" fmla="*/ 39 h 39"/>
                  <a:gd name="T2" fmla="*/ 28 w 39"/>
                  <a:gd name="T3" fmla="*/ 38 h 39"/>
                  <a:gd name="T4" fmla="*/ 33 w 39"/>
                  <a:gd name="T5" fmla="*/ 33 h 39"/>
                  <a:gd name="T6" fmla="*/ 38 w 39"/>
                  <a:gd name="T7" fmla="*/ 27 h 39"/>
                  <a:gd name="T8" fmla="*/ 39 w 39"/>
                  <a:gd name="T9" fmla="*/ 19 h 39"/>
                  <a:gd name="T10" fmla="*/ 38 w 39"/>
                  <a:gd name="T11" fmla="*/ 12 h 39"/>
                  <a:gd name="T12" fmla="*/ 33 w 39"/>
                  <a:gd name="T13" fmla="*/ 5 h 39"/>
                  <a:gd name="T14" fmla="*/ 28 w 39"/>
                  <a:gd name="T15" fmla="*/ 1 h 39"/>
                  <a:gd name="T16" fmla="*/ 19 w 39"/>
                  <a:gd name="T17" fmla="*/ 0 h 39"/>
                  <a:gd name="T18" fmla="*/ 13 w 39"/>
                  <a:gd name="T19" fmla="*/ 1 h 39"/>
                  <a:gd name="T20" fmla="*/ 6 w 39"/>
                  <a:gd name="T21" fmla="*/ 5 h 39"/>
                  <a:gd name="T22" fmla="*/ 1 w 39"/>
                  <a:gd name="T23" fmla="*/ 12 h 39"/>
                  <a:gd name="T24" fmla="*/ 0 w 39"/>
                  <a:gd name="T25" fmla="*/ 19 h 39"/>
                  <a:gd name="T26" fmla="*/ 1 w 39"/>
                  <a:gd name="T27" fmla="*/ 27 h 39"/>
                  <a:gd name="T28" fmla="*/ 6 w 39"/>
                  <a:gd name="T29" fmla="*/ 33 h 39"/>
                  <a:gd name="T30" fmla="*/ 13 w 39"/>
                  <a:gd name="T31" fmla="*/ 38 h 39"/>
                  <a:gd name="T32" fmla="*/ 19 w 39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7" name="Freeform 83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9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29 h 59"/>
                  <a:gd name="T26" fmla="*/ 2 w 60"/>
                  <a:gd name="T27" fmla="*/ 35 h 59"/>
                  <a:gd name="T28" fmla="*/ 3 w 60"/>
                  <a:gd name="T29" fmla="*/ 41 h 59"/>
                  <a:gd name="T30" fmla="*/ 6 w 60"/>
                  <a:gd name="T31" fmla="*/ 46 h 59"/>
                  <a:gd name="T32" fmla="*/ 10 w 60"/>
                  <a:gd name="T33" fmla="*/ 50 h 59"/>
                  <a:gd name="T34" fmla="*/ 14 w 60"/>
                  <a:gd name="T35" fmla="*/ 54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7 w 60"/>
                  <a:gd name="T47" fmla="*/ 54 h 59"/>
                  <a:gd name="T48" fmla="*/ 51 w 60"/>
                  <a:gd name="T49" fmla="*/ 50 h 59"/>
                  <a:gd name="T50" fmla="*/ 55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8" name="Freeform 84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4 h 30"/>
                  <a:gd name="T12" fmla="*/ 2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29" name="Freeform 85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7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0 w 60"/>
                  <a:gd name="T27" fmla="*/ 36 h 60"/>
                  <a:gd name="T28" fmla="*/ 2 w 60"/>
                  <a:gd name="T29" fmla="*/ 42 h 60"/>
                  <a:gd name="T30" fmla="*/ 4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7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0" name="Freeform 86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1 w 29"/>
                  <a:gd name="T3" fmla="*/ 30 h 30"/>
                  <a:gd name="T4" fmla="*/ 9 w 29"/>
                  <a:gd name="T5" fmla="*/ 29 h 30"/>
                  <a:gd name="T6" fmla="*/ 7 w 29"/>
                  <a:gd name="T7" fmla="*/ 27 h 30"/>
                  <a:gd name="T8" fmla="*/ 4 w 29"/>
                  <a:gd name="T9" fmla="*/ 26 h 30"/>
                  <a:gd name="T10" fmla="*/ 2 w 29"/>
                  <a:gd name="T11" fmla="*/ 23 h 30"/>
                  <a:gd name="T12" fmla="*/ 1 w 29"/>
                  <a:gd name="T13" fmla="*/ 21 h 30"/>
                  <a:gd name="T14" fmla="*/ 0 w 29"/>
                  <a:gd name="T15" fmla="*/ 18 h 30"/>
                  <a:gd name="T16" fmla="*/ 0 w 29"/>
                  <a:gd name="T17" fmla="*/ 15 h 30"/>
                  <a:gd name="T18" fmla="*/ 0 w 29"/>
                  <a:gd name="T19" fmla="*/ 13 h 30"/>
                  <a:gd name="T20" fmla="*/ 1 w 29"/>
                  <a:gd name="T21" fmla="*/ 10 h 30"/>
                  <a:gd name="T22" fmla="*/ 2 w 29"/>
                  <a:gd name="T23" fmla="*/ 7 h 30"/>
                  <a:gd name="T24" fmla="*/ 4 w 29"/>
                  <a:gd name="T25" fmla="*/ 5 h 30"/>
                  <a:gd name="T26" fmla="*/ 7 w 29"/>
                  <a:gd name="T27" fmla="*/ 3 h 30"/>
                  <a:gd name="T28" fmla="*/ 9 w 29"/>
                  <a:gd name="T29" fmla="*/ 1 h 30"/>
                  <a:gd name="T30" fmla="*/ 11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3 h 30"/>
                  <a:gd name="T40" fmla="*/ 25 w 29"/>
                  <a:gd name="T41" fmla="*/ 5 h 30"/>
                  <a:gd name="T42" fmla="*/ 26 w 29"/>
                  <a:gd name="T43" fmla="*/ 7 h 30"/>
                  <a:gd name="T44" fmla="*/ 28 w 29"/>
                  <a:gd name="T45" fmla="*/ 10 h 30"/>
                  <a:gd name="T46" fmla="*/ 29 w 29"/>
                  <a:gd name="T47" fmla="*/ 13 h 30"/>
                  <a:gd name="T48" fmla="*/ 29 w 29"/>
                  <a:gd name="T49" fmla="*/ 15 h 30"/>
                  <a:gd name="T50" fmla="*/ 28 w 29"/>
                  <a:gd name="T51" fmla="*/ 21 h 30"/>
                  <a:gd name="T52" fmla="*/ 25 w 29"/>
                  <a:gd name="T53" fmla="*/ 26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1" name="Freeform 87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8 h 59"/>
                  <a:gd name="T10" fmla="*/ 46 w 60"/>
                  <a:gd name="T11" fmla="*/ 5 h 59"/>
                  <a:gd name="T12" fmla="*/ 41 w 60"/>
                  <a:gd name="T13" fmla="*/ 3 h 59"/>
                  <a:gd name="T14" fmla="*/ 35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8 h 59"/>
                  <a:gd name="T22" fmla="*/ 2 w 60"/>
                  <a:gd name="T23" fmla="*/ 19 h 59"/>
                  <a:gd name="T24" fmla="*/ 0 w 60"/>
                  <a:gd name="T25" fmla="*/ 30 h 59"/>
                  <a:gd name="T26" fmla="*/ 1 w 60"/>
                  <a:gd name="T27" fmla="*/ 36 h 59"/>
                  <a:gd name="T28" fmla="*/ 2 w 60"/>
                  <a:gd name="T29" fmla="*/ 41 h 59"/>
                  <a:gd name="T30" fmla="*/ 5 w 60"/>
                  <a:gd name="T31" fmla="*/ 46 h 59"/>
                  <a:gd name="T32" fmla="*/ 9 w 60"/>
                  <a:gd name="T33" fmla="*/ 51 h 59"/>
                  <a:gd name="T34" fmla="*/ 13 w 60"/>
                  <a:gd name="T35" fmla="*/ 54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4 h 59"/>
                  <a:gd name="T48" fmla="*/ 50 w 60"/>
                  <a:gd name="T49" fmla="*/ 51 h 59"/>
                  <a:gd name="T50" fmla="*/ 54 w 60"/>
                  <a:gd name="T51" fmla="*/ 46 h 59"/>
                  <a:gd name="T52" fmla="*/ 57 w 60"/>
                  <a:gd name="T53" fmla="*/ 41 h 59"/>
                  <a:gd name="T54" fmla="*/ 58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2" name="Freeform 88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1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6 h 29"/>
                  <a:gd name="T10" fmla="*/ 2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2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1 h 29"/>
                  <a:gd name="T30" fmla="*/ 11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0 w 30"/>
                  <a:gd name="T37" fmla="*/ 1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8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8 w 30"/>
                  <a:gd name="T51" fmla="*/ 21 h 29"/>
                  <a:gd name="T52" fmla="*/ 25 w 30"/>
                  <a:gd name="T53" fmla="*/ 26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3" name="Freeform 89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5 w 60"/>
                  <a:gd name="T7" fmla="*/ 13 h 60"/>
                  <a:gd name="T8" fmla="*/ 52 w 60"/>
                  <a:gd name="T9" fmla="*/ 8 h 60"/>
                  <a:gd name="T10" fmla="*/ 47 w 60"/>
                  <a:gd name="T11" fmla="*/ 5 h 60"/>
                  <a:gd name="T12" fmla="*/ 42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7 w 60"/>
                  <a:gd name="T47" fmla="*/ 54 h 60"/>
                  <a:gd name="T48" fmla="*/ 52 w 60"/>
                  <a:gd name="T49" fmla="*/ 51 h 60"/>
                  <a:gd name="T50" fmla="*/ 55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4" name="Freeform 90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5" name="Freeform 91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9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0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9 w 60"/>
                  <a:gd name="T37" fmla="*/ 56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0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6" name="Freeform 92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9 w 30"/>
                  <a:gd name="T5" fmla="*/ 27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1 w 30"/>
                  <a:gd name="T13" fmla="*/ 19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1 w 30"/>
                  <a:gd name="T21" fmla="*/ 9 h 29"/>
                  <a:gd name="T22" fmla="*/ 3 w 30"/>
                  <a:gd name="T23" fmla="*/ 6 h 29"/>
                  <a:gd name="T24" fmla="*/ 5 w 30"/>
                  <a:gd name="T25" fmla="*/ 3 h 29"/>
                  <a:gd name="T26" fmla="*/ 7 w 30"/>
                  <a:gd name="T27" fmla="*/ 2 h 29"/>
                  <a:gd name="T28" fmla="*/ 9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3 h 29"/>
                  <a:gd name="T42" fmla="*/ 27 w 30"/>
                  <a:gd name="T43" fmla="*/ 6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7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7" name="Freeform 93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3 h 60"/>
                  <a:gd name="T8" fmla="*/ 50 w 59"/>
                  <a:gd name="T9" fmla="*/ 9 h 60"/>
                  <a:gd name="T10" fmla="*/ 46 w 59"/>
                  <a:gd name="T11" fmla="*/ 5 h 60"/>
                  <a:gd name="T12" fmla="*/ 41 w 59"/>
                  <a:gd name="T13" fmla="*/ 3 h 60"/>
                  <a:gd name="T14" fmla="*/ 35 w 59"/>
                  <a:gd name="T15" fmla="*/ 2 h 60"/>
                  <a:gd name="T16" fmla="*/ 30 w 59"/>
                  <a:gd name="T17" fmla="*/ 0 h 60"/>
                  <a:gd name="T18" fmla="*/ 18 w 59"/>
                  <a:gd name="T19" fmla="*/ 3 h 60"/>
                  <a:gd name="T20" fmla="*/ 9 w 59"/>
                  <a:gd name="T21" fmla="*/ 9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7 h 60"/>
                  <a:gd name="T32" fmla="*/ 9 w 59"/>
                  <a:gd name="T33" fmla="*/ 51 h 60"/>
                  <a:gd name="T34" fmla="*/ 13 w 59"/>
                  <a:gd name="T35" fmla="*/ 55 h 60"/>
                  <a:gd name="T36" fmla="*/ 18 w 59"/>
                  <a:gd name="T37" fmla="*/ 58 h 60"/>
                  <a:gd name="T38" fmla="*/ 24 w 59"/>
                  <a:gd name="T39" fmla="*/ 59 h 60"/>
                  <a:gd name="T40" fmla="*/ 30 w 59"/>
                  <a:gd name="T41" fmla="*/ 60 h 60"/>
                  <a:gd name="T42" fmla="*/ 35 w 59"/>
                  <a:gd name="T43" fmla="*/ 59 h 60"/>
                  <a:gd name="T44" fmla="*/ 41 w 59"/>
                  <a:gd name="T45" fmla="*/ 58 h 60"/>
                  <a:gd name="T46" fmla="*/ 46 w 59"/>
                  <a:gd name="T47" fmla="*/ 55 h 60"/>
                  <a:gd name="T48" fmla="*/ 50 w 59"/>
                  <a:gd name="T49" fmla="*/ 51 h 60"/>
                  <a:gd name="T50" fmla="*/ 54 w 59"/>
                  <a:gd name="T51" fmla="*/ 47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8" name="Freeform 94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6 w 30"/>
                  <a:gd name="T7" fmla="*/ 27 h 30"/>
                  <a:gd name="T8" fmla="*/ 4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4 w 30"/>
                  <a:gd name="T25" fmla="*/ 5 h 30"/>
                  <a:gd name="T26" fmla="*/ 6 w 30"/>
                  <a:gd name="T27" fmla="*/ 3 h 30"/>
                  <a:gd name="T28" fmla="*/ 9 w 30"/>
                  <a:gd name="T29" fmla="*/ 2 h 30"/>
                  <a:gd name="T30" fmla="*/ 12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0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8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1 h 30"/>
                  <a:gd name="T52" fmla="*/ 25 w 30"/>
                  <a:gd name="T53" fmla="*/ 26 h 30"/>
                  <a:gd name="T54" fmla="*/ 20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39" name="Freeform 95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60 h 60"/>
                  <a:gd name="T40" fmla="*/ 30 w 60"/>
                  <a:gd name="T41" fmla="*/ 60 h 60"/>
                  <a:gd name="T42" fmla="*/ 36 w 60"/>
                  <a:gd name="T43" fmla="*/ 60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0" name="Freeform 96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8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1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3 h 30"/>
                  <a:gd name="T20" fmla="*/ 1 w 30"/>
                  <a:gd name="T21" fmla="*/ 9 h 30"/>
                  <a:gd name="T22" fmla="*/ 2 w 30"/>
                  <a:gd name="T23" fmla="*/ 7 h 30"/>
                  <a:gd name="T24" fmla="*/ 4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1" name="Freeform 97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58 w 58"/>
                  <a:gd name="T1" fmla="*/ 30 h 60"/>
                  <a:gd name="T2" fmla="*/ 58 w 58"/>
                  <a:gd name="T3" fmla="*/ 24 h 60"/>
                  <a:gd name="T4" fmla="*/ 56 w 58"/>
                  <a:gd name="T5" fmla="*/ 18 h 60"/>
                  <a:gd name="T6" fmla="*/ 54 w 58"/>
                  <a:gd name="T7" fmla="*/ 14 h 60"/>
                  <a:gd name="T8" fmla="*/ 50 w 58"/>
                  <a:gd name="T9" fmla="*/ 9 h 60"/>
                  <a:gd name="T10" fmla="*/ 46 w 58"/>
                  <a:gd name="T11" fmla="*/ 6 h 60"/>
                  <a:gd name="T12" fmla="*/ 40 w 58"/>
                  <a:gd name="T13" fmla="*/ 2 h 60"/>
                  <a:gd name="T14" fmla="*/ 34 w 58"/>
                  <a:gd name="T15" fmla="*/ 1 h 60"/>
                  <a:gd name="T16" fmla="*/ 28 w 58"/>
                  <a:gd name="T17" fmla="*/ 0 h 60"/>
                  <a:gd name="T18" fmla="*/ 17 w 58"/>
                  <a:gd name="T19" fmla="*/ 2 h 60"/>
                  <a:gd name="T20" fmla="*/ 8 w 58"/>
                  <a:gd name="T21" fmla="*/ 9 h 60"/>
                  <a:gd name="T22" fmla="*/ 2 w 58"/>
                  <a:gd name="T23" fmla="*/ 18 h 60"/>
                  <a:gd name="T24" fmla="*/ 0 w 58"/>
                  <a:gd name="T25" fmla="*/ 30 h 60"/>
                  <a:gd name="T26" fmla="*/ 0 w 58"/>
                  <a:gd name="T27" fmla="*/ 36 h 60"/>
                  <a:gd name="T28" fmla="*/ 2 w 58"/>
                  <a:gd name="T29" fmla="*/ 42 h 60"/>
                  <a:gd name="T30" fmla="*/ 4 w 58"/>
                  <a:gd name="T31" fmla="*/ 46 h 60"/>
                  <a:gd name="T32" fmla="*/ 8 w 58"/>
                  <a:gd name="T33" fmla="*/ 51 h 60"/>
                  <a:gd name="T34" fmla="*/ 12 w 58"/>
                  <a:gd name="T35" fmla="*/ 54 h 60"/>
                  <a:gd name="T36" fmla="*/ 18 w 58"/>
                  <a:gd name="T37" fmla="*/ 58 h 60"/>
                  <a:gd name="T38" fmla="*/ 23 w 58"/>
                  <a:gd name="T39" fmla="*/ 59 h 60"/>
                  <a:gd name="T40" fmla="*/ 28 w 58"/>
                  <a:gd name="T41" fmla="*/ 60 h 60"/>
                  <a:gd name="T42" fmla="*/ 34 w 58"/>
                  <a:gd name="T43" fmla="*/ 59 h 60"/>
                  <a:gd name="T44" fmla="*/ 40 w 58"/>
                  <a:gd name="T45" fmla="*/ 58 h 60"/>
                  <a:gd name="T46" fmla="*/ 46 w 58"/>
                  <a:gd name="T47" fmla="*/ 54 h 60"/>
                  <a:gd name="T48" fmla="*/ 50 w 58"/>
                  <a:gd name="T49" fmla="*/ 51 h 60"/>
                  <a:gd name="T50" fmla="*/ 54 w 58"/>
                  <a:gd name="T51" fmla="*/ 46 h 60"/>
                  <a:gd name="T52" fmla="*/ 56 w 58"/>
                  <a:gd name="T53" fmla="*/ 42 h 60"/>
                  <a:gd name="T54" fmla="*/ 58 w 58"/>
                  <a:gd name="T55" fmla="*/ 36 h 60"/>
                  <a:gd name="T56" fmla="*/ 58 w 58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2" name="Freeform 98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3 w 28"/>
                  <a:gd name="T1" fmla="*/ 30 h 30"/>
                  <a:gd name="T2" fmla="*/ 11 w 28"/>
                  <a:gd name="T3" fmla="*/ 30 h 30"/>
                  <a:gd name="T4" fmla="*/ 9 w 28"/>
                  <a:gd name="T5" fmla="*/ 29 h 30"/>
                  <a:gd name="T6" fmla="*/ 5 w 28"/>
                  <a:gd name="T7" fmla="*/ 28 h 30"/>
                  <a:gd name="T8" fmla="*/ 3 w 28"/>
                  <a:gd name="T9" fmla="*/ 25 h 30"/>
                  <a:gd name="T10" fmla="*/ 2 w 28"/>
                  <a:gd name="T11" fmla="*/ 23 h 30"/>
                  <a:gd name="T12" fmla="*/ 1 w 28"/>
                  <a:gd name="T13" fmla="*/ 21 h 30"/>
                  <a:gd name="T14" fmla="*/ 0 w 28"/>
                  <a:gd name="T15" fmla="*/ 18 h 30"/>
                  <a:gd name="T16" fmla="*/ 0 w 28"/>
                  <a:gd name="T17" fmla="*/ 15 h 30"/>
                  <a:gd name="T18" fmla="*/ 0 w 28"/>
                  <a:gd name="T19" fmla="*/ 13 h 30"/>
                  <a:gd name="T20" fmla="*/ 1 w 28"/>
                  <a:gd name="T21" fmla="*/ 9 h 30"/>
                  <a:gd name="T22" fmla="*/ 2 w 28"/>
                  <a:gd name="T23" fmla="*/ 7 h 30"/>
                  <a:gd name="T24" fmla="*/ 3 w 28"/>
                  <a:gd name="T25" fmla="*/ 5 h 30"/>
                  <a:gd name="T26" fmla="*/ 5 w 28"/>
                  <a:gd name="T27" fmla="*/ 3 h 30"/>
                  <a:gd name="T28" fmla="*/ 9 w 28"/>
                  <a:gd name="T29" fmla="*/ 1 h 30"/>
                  <a:gd name="T30" fmla="*/ 11 w 28"/>
                  <a:gd name="T31" fmla="*/ 0 h 30"/>
                  <a:gd name="T32" fmla="*/ 13 w 28"/>
                  <a:gd name="T33" fmla="*/ 0 h 30"/>
                  <a:gd name="T34" fmla="*/ 17 w 28"/>
                  <a:gd name="T35" fmla="*/ 0 h 30"/>
                  <a:gd name="T36" fmla="*/ 19 w 28"/>
                  <a:gd name="T37" fmla="*/ 1 h 30"/>
                  <a:gd name="T38" fmla="*/ 23 w 28"/>
                  <a:gd name="T39" fmla="*/ 3 h 30"/>
                  <a:gd name="T40" fmla="*/ 25 w 28"/>
                  <a:gd name="T41" fmla="*/ 5 h 30"/>
                  <a:gd name="T42" fmla="*/ 26 w 28"/>
                  <a:gd name="T43" fmla="*/ 7 h 30"/>
                  <a:gd name="T44" fmla="*/ 27 w 28"/>
                  <a:gd name="T45" fmla="*/ 9 h 30"/>
                  <a:gd name="T46" fmla="*/ 28 w 28"/>
                  <a:gd name="T47" fmla="*/ 13 h 30"/>
                  <a:gd name="T48" fmla="*/ 28 w 28"/>
                  <a:gd name="T49" fmla="*/ 15 h 30"/>
                  <a:gd name="T50" fmla="*/ 27 w 28"/>
                  <a:gd name="T51" fmla="*/ 21 h 30"/>
                  <a:gd name="T52" fmla="*/ 25 w 28"/>
                  <a:gd name="T53" fmla="*/ 25 h 30"/>
                  <a:gd name="T54" fmla="*/ 19 w 28"/>
                  <a:gd name="T55" fmla="*/ 29 h 30"/>
                  <a:gd name="T56" fmla="*/ 13 w 28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3" name="Freeform 99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2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4" name="Freeform 100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5" name="Freeform 101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8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2 h 59"/>
                  <a:gd name="T14" fmla="*/ 35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2 w 60"/>
                  <a:gd name="T29" fmla="*/ 41 h 59"/>
                  <a:gd name="T30" fmla="*/ 4 w 60"/>
                  <a:gd name="T31" fmla="*/ 47 h 59"/>
                  <a:gd name="T32" fmla="*/ 8 w 60"/>
                  <a:gd name="T33" fmla="*/ 51 h 59"/>
                  <a:gd name="T34" fmla="*/ 12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8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6" name="Freeform 102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6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0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6 h 30"/>
                  <a:gd name="T44" fmla="*/ 28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0 h 30"/>
                  <a:gd name="T52" fmla="*/ 25 w 30"/>
                  <a:gd name="T53" fmla="*/ 25 h 30"/>
                  <a:gd name="T54" fmla="*/ 20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7" name="Freeform 103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60 w 60"/>
                  <a:gd name="T1" fmla="*/ 27 h 57"/>
                  <a:gd name="T2" fmla="*/ 59 w 60"/>
                  <a:gd name="T3" fmla="*/ 23 h 57"/>
                  <a:gd name="T4" fmla="*/ 57 w 60"/>
                  <a:gd name="T5" fmla="*/ 17 h 57"/>
                  <a:gd name="T6" fmla="*/ 54 w 60"/>
                  <a:gd name="T7" fmla="*/ 12 h 57"/>
                  <a:gd name="T8" fmla="*/ 50 w 60"/>
                  <a:gd name="T9" fmla="*/ 8 h 57"/>
                  <a:gd name="T10" fmla="*/ 46 w 60"/>
                  <a:gd name="T11" fmla="*/ 4 h 57"/>
                  <a:gd name="T12" fmla="*/ 41 w 60"/>
                  <a:gd name="T13" fmla="*/ 2 h 57"/>
                  <a:gd name="T14" fmla="*/ 35 w 60"/>
                  <a:gd name="T15" fmla="*/ 0 h 57"/>
                  <a:gd name="T16" fmla="*/ 30 w 60"/>
                  <a:gd name="T17" fmla="*/ 0 h 57"/>
                  <a:gd name="T18" fmla="*/ 18 w 60"/>
                  <a:gd name="T19" fmla="*/ 2 h 57"/>
                  <a:gd name="T20" fmla="*/ 9 w 60"/>
                  <a:gd name="T21" fmla="*/ 8 h 57"/>
                  <a:gd name="T22" fmla="*/ 2 w 60"/>
                  <a:gd name="T23" fmla="*/ 17 h 57"/>
                  <a:gd name="T24" fmla="*/ 0 w 60"/>
                  <a:gd name="T25" fmla="*/ 27 h 57"/>
                  <a:gd name="T26" fmla="*/ 1 w 60"/>
                  <a:gd name="T27" fmla="*/ 33 h 57"/>
                  <a:gd name="T28" fmla="*/ 2 w 60"/>
                  <a:gd name="T29" fmla="*/ 39 h 57"/>
                  <a:gd name="T30" fmla="*/ 4 w 60"/>
                  <a:gd name="T31" fmla="*/ 45 h 57"/>
                  <a:gd name="T32" fmla="*/ 8 w 60"/>
                  <a:gd name="T33" fmla="*/ 49 h 57"/>
                  <a:gd name="T34" fmla="*/ 12 w 60"/>
                  <a:gd name="T35" fmla="*/ 53 h 57"/>
                  <a:gd name="T36" fmla="*/ 18 w 60"/>
                  <a:gd name="T37" fmla="*/ 55 h 57"/>
                  <a:gd name="T38" fmla="*/ 24 w 60"/>
                  <a:gd name="T39" fmla="*/ 57 h 57"/>
                  <a:gd name="T40" fmla="*/ 30 w 60"/>
                  <a:gd name="T41" fmla="*/ 57 h 57"/>
                  <a:gd name="T42" fmla="*/ 35 w 60"/>
                  <a:gd name="T43" fmla="*/ 57 h 57"/>
                  <a:gd name="T44" fmla="*/ 41 w 60"/>
                  <a:gd name="T45" fmla="*/ 55 h 57"/>
                  <a:gd name="T46" fmla="*/ 46 w 60"/>
                  <a:gd name="T47" fmla="*/ 53 h 57"/>
                  <a:gd name="T48" fmla="*/ 50 w 60"/>
                  <a:gd name="T49" fmla="*/ 49 h 57"/>
                  <a:gd name="T50" fmla="*/ 54 w 60"/>
                  <a:gd name="T51" fmla="*/ 45 h 57"/>
                  <a:gd name="T52" fmla="*/ 57 w 60"/>
                  <a:gd name="T53" fmla="*/ 39 h 57"/>
                  <a:gd name="T54" fmla="*/ 59 w 60"/>
                  <a:gd name="T55" fmla="*/ 33 h 57"/>
                  <a:gd name="T56" fmla="*/ 60 w 60"/>
                  <a:gd name="T57" fmla="*/ 2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8" name="Freeform 104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5 w 30"/>
                  <a:gd name="T1" fmla="*/ 27 h 27"/>
                  <a:gd name="T2" fmla="*/ 11 w 30"/>
                  <a:gd name="T3" fmla="*/ 27 h 27"/>
                  <a:gd name="T4" fmla="*/ 9 w 30"/>
                  <a:gd name="T5" fmla="*/ 26 h 27"/>
                  <a:gd name="T6" fmla="*/ 7 w 30"/>
                  <a:gd name="T7" fmla="*/ 25 h 27"/>
                  <a:gd name="T8" fmla="*/ 4 w 30"/>
                  <a:gd name="T9" fmla="*/ 23 h 27"/>
                  <a:gd name="T10" fmla="*/ 2 w 30"/>
                  <a:gd name="T11" fmla="*/ 21 h 27"/>
                  <a:gd name="T12" fmla="*/ 1 w 30"/>
                  <a:gd name="T13" fmla="*/ 18 h 27"/>
                  <a:gd name="T14" fmla="*/ 0 w 30"/>
                  <a:gd name="T15" fmla="*/ 16 h 27"/>
                  <a:gd name="T16" fmla="*/ 0 w 30"/>
                  <a:gd name="T17" fmla="*/ 12 h 27"/>
                  <a:gd name="T18" fmla="*/ 0 w 30"/>
                  <a:gd name="T19" fmla="*/ 10 h 27"/>
                  <a:gd name="T20" fmla="*/ 1 w 30"/>
                  <a:gd name="T21" fmla="*/ 7 h 27"/>
                  <a:gd name="T22" fmla="*/ 2 w 30"/>
                  <a:gd name="T23" fmla="*/ 4 h 27"/>
                  <a:gd name="T24" fmla="*/ 4 w 30"/>
                  <a:gd name="T25" fmla="*/ 2 h 27"/>
                  <a:gd name="T26" fmla="*/ 7 w 30"/>
                  <a:gd name="T27" fmla="*/ 1 h 27"/>
                  <a:gd name="T28" fmla="*/ 9 w 30"/>
                  <a:gd name="T29" fmla="*/ 0 h 27"/>
                  <a:gd name="T30" fmla="*/ 11 w 30"/>
                  <a:gd name="T31" fmla="*/ 0 h 27"/>
                  <a:gd name="T32" fmla="*/ 15 w 30"/>
                  <a:gd name="T33" fmla="*/ 0 h 27"/>
                  <a:gd name="T34" fmla="*/ 17 w 30"/>
                  <a:gd name="T35" fmla="*/ 0 h 27"/>
                  <a:gd name="T36" fmla="*/ 20 w 30"/>
                  <a:gd name="T37" fmla="*/ 0 h 27"/>
                  <a:gd name="T38" fmla="*/ 23 w 30"/>
                  <a:gd name="T39" fmla="*/ 1 h 27"/>
                  <a:gd name="T40" fmla="*/ 25 w 30"/>
                  <a:gd name="T41" fmla="*/ 2 h 27"/>
                  <a:gd name="T42" fmla="*/ 26 w 30"/>
                  <a:gd name="T43" fmla="*/ 4 h 27"/>
                  <a:gd name="T44" fmla="*/ 29 w 30"/>
                  <a:gd name="T45" fmla="*/ 7 h 27"/>
                  <a:gd name="T46" fmla="*/ 30 w 30"/>
                  <a:gd name="T47" fmla="*/ 10 h 27"/>
                  <a:gd name="T48" fmla="*/ 30 w 30"/>
                  <a:gd name="T49" fmla="*/ 12 h 27"/>
                  <a:gd name="T50" fmla="*/ 29 w 30"/>
                  <a:gd name="T51" fmla="*/ 18 h 27"/>
                  <a:gd name="T52" fmla="*/ 25 w 30"/>
                  <a:gd name="T53" fmla="*/ 23 h 27"/>
                  <a:gd name="T54" fmla="*/ 20 w 30"/>
                  <a:gd name="T55" fmla="*/ 26 h 27"/>
                  <a:gd name="T56" fmla="*/ 15 w 30"/>
                  <a:gd name="T57" fmla="*/ 2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49" name="Freeform 105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0" name="Freeform 106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2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1" name="Freeform 107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8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0 w 60"/>
                  <a:gd name="T27" fmla="*/ 36 h 60"/>
                  <a:gd name="T28" fmla="*/ 3 w 60"/>
                  <a:gd name="T29" fmla="*/ 41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2" name="Freeform 108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2 w 29"/>
                  <a:gd name="T3" fmla="*/ 30 h 30"/>
                  <a:gd name="T4" fmla="*/ 9 w 29"/>
                  <a:gd name="T5" fmla="*/ 29 h 30"/>
                  <a:gd name="T6" fmla="*/ 7 w 29"/>
                  <a:gd name="T7" fmla="*/ 26 h 30"/>
                  <a:gd name="T8" fmla="*/ 5 w 29"/>
                  <a:gd name="T9" fmla="*/ 25 h 30"/>
                  <a:gd name="T10" fmla="*/ 3 w 29"/>
                  <a:gd name="T11" fmla="*/ 23 h 30"/>
                  <a:gd name="T12" fmla="*/ 1 w 29"/>
                  <a:gd name="T13" fmla="*/ 21 h 30"/>
                  <a:gd name="T14" fmla="*/ 0 w 29"/>
                  <a:gd name="T15" fmla="*/ 17 h 30"/>
                  <a:gd name="T16" fmla="*/ 0 w 29"/>
                  <a:gd name="T17" fmla="*/ 15 h 30"/>
                  <a:gd name="T18" fmla="*/ 0 w 29"/>
                  <a:gd name="T19" fmla="*/ 12 h 30"/>
                  <a:gd name="T20" fmla="*/ 1 w 29"/>
                  <a:gd name="T21" fmla="*/ 9 h 30"/>
                  <a:gd name="T22" fmla="*/ 3 w 29"/>
                  <a:gd name="T23" fmla="*/ 7 h 30"/>
                  <a:gd name="T24" fmla="*/ 5 w 29"/>
                  <a:gd name="T25" fmla="*/ 5 h 30"/>
                  <a:gd name="T26" fmla="*/ 7 w 29"/>
                  <a:gd name="T27" fmla="*/ 2 h 30"/>
                  <a:gd name="T28" fmla="*/ 9 w 29"/>
                  <a:gd name="T29" fmla="*/ 1 h 30"/>
                  <a:gd name="T30" fmla="*/ 12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2 h 30"/>
                  <a:gd name="T40" fmla="*/ 26 w 29"/>
                  <a:gd name="T41" fmla="*/ 5 h 30"/>
                  <a:gd name="T42" fmla="*/ 27 w 29"/>
                  <a:gd name="T43" fmla="*/ 7 h 30"/>
                  <a:gd name="T44" fmla="*/ 28 w 29"/>
                  <a:gd name="T45" fmla="*/ 9 h 30"/>
                  <a:gd name="T46" fmla="*/ 29 w 29"/>
                  <a:gd name="T47" fmla="*/ 12 h 30"/>
                  <a:gd name="T48" fmla="*/ 29 w 29"/>
                  <a:gd name="T49" fmla="*/ 15 h 30"/>
                  <a:gd name="T50" fmla="*/ 28 w 29"/>
                  <a:gd name="T51" fmla="*/ 21 h 30"/>
                  <a:gd name="T52" fmla="*/ 26 w 29"/>
                  <a:gd name="T53" fmla="*/ 25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3" name="Freeform 109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59 w 59"/>
                  <a:gd name="T1" fmla="*/ 29 h 59"/>
                  <a:gd name="T2" fmla="*/ 58 w 59"/>
                  <a:gd name="T3" fmla="*/ 23 h 59"/>
                  <a:gd name="T4" fmla="*/ 57 w 59"/>
                  <a:gd name="T5" fmla="*/ 19 h 59"/>
                  <a:gd name="T6" fmla="*/ 54 w 59"/>
                  <a:gd name="T7" fmla="*/ 13 h 59"/>
                  <a:gd name="T8" fmla="*/ 50 w 59"/>
                  <a:gd name="T9" fmla="*/ 8 h 59"/>
                  <a:gd name="T10" fmla="*/ 46 w 59"/>
                  <a:gd name="T11" fmla="*/ 5 h 59"/>
                  <a:gd name="T12" fmla="*/ 41 w 59"/>
                  <a:gd name="T13" fmla="*/ 2 h 59"/>
                  <a:gd name="T14" fmla="*/ 35 w 59"/>
                  <a:gd name="T15" fmla="*/ 0 h 59"/>
                  <a:gd name="T16" fmla="*/ 30 w 59"/>
                  <a:gd name="T17" fmla="*/ 0 h 59"/>
                  <a:gd name="T18" fmla="*/ 18 w 59"/>
                  <a:gd name="T19" fmla="*/ 2 h 59"/>
                  <a:gd name="T20" fmla="*/ 9 w 59"/>
                  <a:gd name="T21" fmla="*/ 8 h 59"/>
                  <a:gd name="T22" fmla="*/ 2 w 59"/>
                  <a:gd name="T23" fmla="*/ 17 h 59"/>
                  <a:gd name="T24" fmla="*/ 0 w 59"/>
                  <a:gd name="T25" fmla="*/ 29 h 59"/>
                  <a:gd name="T26" fmla="*/ 1 w 59"/>
                  <a:gd name="T27" fmla="*/ 35 h 59"/>
                  <a:gd name="T28" fmla="*/ 2 w 59"/>
                  <a:gd name="T29" fmla="*/ 40 h 59"/>
                  <a:gd name="T30" fmla="*/ 5 w 59"/>
                  <a:gd name="T31" fmla="*/ 46 h 59"/>
                  <a:gd name="T32" fmla="*/ 9 w 59"/>
                  <a:gd name="T33" fmla="*/ 51 h 59"/>
                  <a:gd name="T34" fmla="*/ 13 w 59"/>
                  <a:gd name="T35" fmla="*/ 54 h 59"/>
                  <a:gd name="T36" fmla="*/ 18 w 59"/>
                  <a:gd name="T37" fmla="*/ 57 h 59"/>
                  <a:gd name="T38" fmla="*/ 24 w 59"/>
                  <a:gd name="T39" fmla="*/ 59 h 59"/>
                  <a:gd name="T40" fmla="*/ 30 w 59"/>
                  <a:gd name="T41" fmla="*/ 59 h 59"/>
                  <a:gd name="T42" fmla="*/ 35 w 59"/>
                  <a:gd name="T43" fmla="*/ 59 h 59"/>
                  <a:gd name="T44" fmla="*/ 41 w 59"/>
                  <a:gd name="T45" fmla="*/ 57 h 59"/>
                  <a:gd name="T46" fmla="*/ 46 w 59"/>
                  <a:gd name="T47" fmla="*/ 54 h 59"/>
                  <a:gd name="T48" fmla="*/ 50 w 59"/>
                  <a:gd name="T49" fmla="*/ 51 h 59"/>
                  <a:gd name="T50" fmla="*/ 54 w 59"/>
                  <a:gd name="T51" fmla="*/ 46 h 59"/>
                  <a:gd name="T52" fmla="*/ 57 w 59"/>
                  <a:gd name="T53" fmla="*/ 40 h 59"/>
                  <a:gd name="T54" fmla="*/ 58 w 59"/>
                  <a:gd name="T55" fmla="*/ 35 h 59"/>
                  <a:gd name="T56" fmla="*/ 59 w 59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4" name="Freeform 110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5 w 29"/>
                  <a:gd name="T1" fmla="*/ 29 h 29"/>
                  <a:gd name="T2" fmla="*/ 11 w 29"/>
                  <a:gd name="T3" fmla="*/ 29 h 29"/>
                  <a:gd name="T4" fmla="*/ 9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2 w 29"/>
                  <a:gd name="T11" fmla="*/ 23 h 29"/>
                  <a:gd name="T12" fmla="*/ 1 w 29"/>
                  <a:gd name="T13" fmla="*/ 20 h 29"/>
                  <a:gd name="T14" fmla="*/ 0 w 29"/>
                  <a:gd name="T15" fmla="*/ 17 h 29"/>
                  <a:gd name="T16" fmla="*/ 0 w 29"/>
                  <a:gd name="T17" fmla="*/ 14 h 29"/>
                  <a:gd name="T18" fmla="*/ 0 w 29"/>
                  <a:gd name="T19" fmla="*/ 12 h 29"/>
                  <a:gd name="T20" fmla="*/ 1 w 29"/>
                  <a:gd name="T21" fmla="*/ 8 h 29"/>
                  <a:gd name="T22" fmla="*/ 2 w 29"/>
                  <a:gd name="T23" fmla="*/ 6 h 29"/>
                  <a:gd name="T24" fmla="*/ 4 w 29"/>
                  <a:gd name="T25" fmla="*/ 4 h 29"/>
                  <a:gd name="T26" fmla="*/ 6 w 29"/>
                  <a:gd name="T27" fmla="*/ 2 h 29"/>
                  <a:gd name="T28" fmla="*/ 9 w 29"/>
                  <a:gd name="T29" fmla="*/ 1 h 29"/>
                  <a:gd name="T30" fmla="*/ 11 w 29"/>
                  <a:gd name="T31" fmla="*/ 0 h 29"/>
                  <a:gd name="T32" fmla="*/ 15 w 29"/>
                  <a:gd name="T33" fmla="*/ 0 h 29"/>
                  <a:gd name="T34" fmla="*/ 17 w 29"/>
                  <a:gd name="T35" fmla="*/ 0 h 29"/>
                  <a:gd name="T36" fmla="*/ 20 w 29"/>
                  <a:gd name="T37" fmla="*/ 1 h 29"/>
                  <a:gd name="T38" fmla="*/ 23 w 29"/>
                  <a:gd name="T39" fmla="*/ 2 h 29"/>
                  <a:gd name="T40" fmla="*/ 25 w 29"/>
                  <a:gd name="T41" fmla="*/ 4 h 29"/>
                  <a:gd name="T42" fmla="*/ 26 w 29"/>
                  <a:gd name="T43" fmla="*/ 6 h 29"/>
                  <a:gd name="T44" fmla="*/ 28 w 29"/>
                  <a:gd name="T45" fmla="*/ 8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4 h 29"/>
                  <a:gd name="T54" fmla="*/ 20 w 29"/>
                  <a:gd name="T55" fmla="*/ 28 h 29"/>
                  <a:gd name="T56" fmla="*/ 15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5" name="Freeform 111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8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2 w 60"/>
                  <a:gd name="T27" fmla="*/ 36 h 59"/>
                  <a:gd name="T28" fmla="*/ 3 w 60"/>
                  <a:gd name="T29" fmla="*/ 40 h 59"/>
                  <a:gd name="T30" fmla="*/ 6 w 60"/>
                  <a:gd name="T31" fmla="*/ 46 h 59"/>
                  <a:gd name="T32" fmla="*/ 10 w 60"/>
                  <a:gd name="T33" fmla="*/ 51 h 59"/>
                  <a:gd name="T34" fmla="*/ 14 w 60"/>
                  <a:gd name="T35" fmla="*/ 54 h 59"/>
                  <a:gd name="T36" fmla="*/ 19 w 60"/>
                  <a:gd name="T37" fmla="*/ 56 h 59"/>
                  <a:gd name="T38" fmla="*/ 25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7 w 60"/>
                  <a:gd name="T47" fmla="*/ 54 h 59"/>
                  <a:gd name="T48" fmla="*/ 51 w 60"/>
                  <a:gd name="T49" fmla="*/ 51 h 59"/>
                  <a:gd name="T50" fmla="*/ 55 w 60"/>
                  <a:gd name="T51" fmla="*/ 46 h 59"/>
                  <a:gd name="T52" fmla="*/ 58 w 60"/>
                  <a:gd name="T53" fmla="*/ 40 h 59"/>
                  <a:gd name="T54" fmla="*/ 59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6" name="Freeform 112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2 w 30"/>
                  <a:gd name="T13" fmla="*/ 20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2 w 30"/>
                  <a:gd name="T21" fmla="*/ 9 h 29"/>
                  <a:gd name="T22" fmla="*/ 3 w 30"/>
                  <a:gd name="T23" fmla="*/ 7 h 29"/>
                  <a:gd name="T24" fmla="*/ 5 w 30"/>
                  <a:gd name="T25" fmla="*/ 5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5 h 29"/>
                  <a:gd name="T42" fmla="*/ 27 w 30"/>
                  <a:gd name="T43" fmla="*/ 7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1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7" name="Freeform 113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8 w 60"/>
                  <a:gd name="T3" fmla="*/ 24 h 60"/>
                  <a:gd name="T4" fmla="*/ 57 w 60"/>
                  <a:gd name="T5" fmla="*/ 18 h 60"/>
                  <a:gd name="T6" fmla="*/ 55 w 60"/>
                  <a:gd name="T7" fmla="*/ 14 h 60"/>
                  <a:gd name="T8" fmla="*/ 52 w 60"/>
                  <a:gd name="T9" fmla="*/ 9 h 60"/>
                  <a:gd name="T10" fmla="*/ 47 w 60"/>
                  <a:gd name="T11" fmla="*/ 6 h 60"/>
                  <a:gd name="T12" fmla="*/ 41 w 60"/>
                  <a:gd name="T13" fmla="*/ 2 h 60"/>
                  <a:gd name="T14" fmla="*/ 35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5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60 h 60"/>
                  <a:gd name="T40" fmla="*/ 30 w 60"/>
                  <a:gd name="T41" fmla="*/ 60 h 60"/>
                  <a:gd name="T42" fmla="*/ 35 w 60"/>
                  <a:gd name="T43" fmla="*/ 60 h 60"/>
                  <a:gd name="T44" fmla="*/ 41 w 60"/>
                  <a:gd name="T45" fmla="*/ 57 h 60"/>
                  <a:gd name="T46" fmla="*/ 47 w 60"/>
                  <a:gd name="T47" fmla="*/ 55 h 60"/>
                  <a:gd name="T48" fmla="*/ 52 w 60"/>
                  <a:gd name="T49" fmla="*/ 52 h 60"/>
                  <a:gd name="T50" fmla="*/ 55 w 60"/>
                  <a:gd name="T51" fmla="*/ 47 h 60"/>
                  <a:gd name="T52" fmla="*/ 57 w 60"/>
                  <a:gd name="T53" fmla="*/ 41 h 60"/>
                  <a:gd name="T54" fmla="*/ 58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8" name="Freeform 114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4 w 30"/>
                  <a:gd name="T9" fmla="*/ 24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7 h 29"/>
                  <a:gd name="T16" fmla="*/ 0 w 30"/>
                  <a:gd name="T17" fmla="*/ 14 h 29"/>
                  <a:gd name="T18" fmla="*/ 0 w 30"/>
                  <a:gd name="T19" fmla="*/ 11 h 29"/>
                  <a:gd name="T20" fmla="*/ 1 w 30"/>
                  <a:gd name="T21" fmla="*/ 8 h 29"/>
                  <a:gd name="T22" fmla="*/ 3 w 30"/>
                  <a:gd name="T23" fmla="*/ 6 h 29"/>
                  <a:gd name="T24" fmla="*/ 4 w 30"/>
                  <a:gd name="T25" fmla="*/ 3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0 w 30"/>
                  <a:gd name="T37" fmla="*/ 1 h 29"/>
                  <a:gd name="T38" fmla="*/ 23 w 30"/>
                  <a:gd name="T39" fmla="*/ 2 h 29"/>
                  <a:gd name="T40" fmla="*/ 25 w 30"/>
                  <a:gd name="T41" fmla="*/ 3 h 29"/>
                  <a:gd name="T42" fmla="*/ 27 w 30"/>
                  <a:gd name="T43" fmla="*/ 6 h 29"/>
                  <a:gd name="T44" fmla="*/ 28 w 30"/>
                  <a:gd name="T45" fmla="*/ 8 h 29"/>
                  <a:gd name="T46" fmla="*/ 30 w 30"/>
                  <a:gd name="T47" fmla="*/ 11 h 29"/>
                  <a:gd name="T48" fmla="*/ 30 w 30"/>
                  <a:gd name="T49" fmla="*/ 14 h 29"/>
                  <a:gd name="T50" fmla="*/ 28 w 30"/>
                  <a:gd name="T51" fmla="*/ 20 h 29"/>
                  <a:gd name="T52" fmla="*/ 25 w 30"/>
                  <a:gd name="T53" fmla="*/ 24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59" name="Freeform 115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1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8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8 w 60"/>
                  <a:gd name="T37" fmla="*/ 57 h 59"/>
                  <a:gd name="T38" fmla="*/ 24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1 w 60"/>
                  <a:gd name="T45" fmla="*/ 57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0" name="Freeform 116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1" name="Freeform 117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58 w 58"/>
                  <a:gd name="T1" fmla="*/ 28 h 58"/>
                  <a:gd name="T2" fmla="*/ 58 w 58"/>
                  <a:gd name="T3" fmla="*/ 23 h 58"/>
                  <a:gd name="T4" fmla="*/ 56 w 58"/>
                  <a:gd name="T5" fmla="*/ 18 h 58"/>
                  <a:gd name="T6" fmla="*/ 54 w 58"/>
                  <a:gd name="T7" fmla="*/ 12 h 58"/>
                  <a:gd name="T8" fmla="*/ 50 w 58"/>
                  <a:gd name="T9" fmla="*/ 8 h 58"/>
                  <a:gd name="T10" fmla="*/ 46 w 58"/>
                  <a:gd name="T11" fmla="*/ 4 h 58"/>
                  <a:gd name="T12" fmla="*/ 40 w 58"/>
                  <a:gd name="T13" fmla="*/ 2 h 58"/>
                  <a:gd name="T14" fmla="*/ 34 w 58"/>
                  <a:gd name="T15" fmla="*/ 0 h 58"/>
                  <a:gd name="T16" fmla="*/ 28 w 58"/>
                  <a:gd name="T17" fmla="*/ 0 h 58"/>
                  <a:gd name="T18" fmla="*/ 17 w 58"/>
                  <a:gd name="T19" fmla="*/ 2 h 58"/>
                  <a:gd name="T20" fmla="*/ 8 w 58"/>
                  <a:gd name="T21" fmla="*/ 8 h 58"/>
                  <a:gd name="T22" fmla="*/ 2 w 58"/>
                  <a:gd name="T23" fmla="*/ 17 h 58"/>
                  <a:gd name="T24" fmla="*/ 0 w 58"/>
                  <a:gd name="T25" fmla="*/ 28 h 58"/>
                  <a:gd name="T26" fmla="*/ 0 w 58"/>
                  <a:gd name="T27" fmla="*/ 34 h 58"/>
                  <a:gd name="T28" fmla="*/ 2 w 58"/>
                  <a:gd name="T29" fmla="*/ 40 h 58"/>
                  <a:gd name="T30" fmla="*/ 4 w 58"/>
                  <a:gd name="T31" fmla="*/ 46 h 58"/>
                  <a:gd name="T32" fmla="*/ 8 w 58"/>
                  <a:gd name="T33" fmla="*/ 50 h 58"/>
                  <a:gd name="T34" fmla="*/ 12 w 58"/>
                  <a:gd name="T35" fmla="*/ 54 h 58"/>
                  <a:gd name="T36" fmla="*/ 18 w 58"/>
                  <a:gd name="T37" fmla="*/ 56 h 58"/>
                  <a:gd name="T38" fmla="*/ 23 w 58"/>
                  <a:gd name="T39" fmla="*/ 58 h 58"/>
                  <a:gd name="T40" fmla="*/ 28 w 58"/>
                  <a:gd name="T41" fmla="*/ 58 h 58"/>
                  <a:gd name="T42" fmla="*/ 34 w 58"/>
                  <a:gd name="T43" fmla="*/ 58 h 58"/>
                  <a:gd name="T44" fmla="*/ 40 w 58"/>
                  <a:gd name="T45" fmla="*/ 56 h 58"/>
                  <a:gd name="T46" fmla="*/ 46 w 58"/>
                  <a:gd name="T47" fmla="*/ 54 h 58"/>
                  <a:gd name="T48" fmla="*/ 50 w 58"/>
                  <a:gd name="T49" fmla="*/ 50 h 58"/>
                  <a:gd name="T50" fmla="*/ 54 w 58"/>
                  <a:gd name="T51" fmla="*/ 46 h 58"/>
                  <a:gd name="T52" fmla="*/ 56 w 58"/>
                  <a:gd name="T53" fmla="*/ 40 h 58"/>
                  <a:gd name="T54" fmla="*/ 58 w 58"/>
                  <a:gd name="T55" fmla="*/ 34 h 58"/>
                  <a:gd name="T56" fmla="*/ 58 w 58"/>
                  <a:gd name="T57" fmla="*/ 2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2" name="Freeform 118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4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4 h 28"/>
                  <a:gd name="T10" fmla="*/ 3 w 29"/>
                  <a:gd name="T11" fmla="*/ 21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3 h 28"/>
                  <a:gd name="T18" fmla="*/ 0 w 29"/>
                  <a:gd name="T19" fmla="*/ 11 h 28"/>
                  <a:gd name="T20" fmla="*/ 2 w 29"/>
                  <a:gd name="T21" fmla="*/ 8 h 28"/>
                  <a:gd name="T22" fmla="*/ 3 w 29"/>
                  <a:gd name="T23" fmla="*/ 5 h 28"/>
                  <a:gd name="T24" fmla="*/ 4 w 29"/>
                  <a:gd name="T25" fmla="*/ 3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4 w 29"/>
                  <a:gd name="T33" fmla="*/ 0 h 28"/>
                  <a:gd name="T34" fmla="*/ 18 w 29"/>
                  <a:gd name="T35" fmla="*/ 0 h 28"/>
                  <a:gd name="T36" fmla="*/ 20 w 29"/>
                  <a:gd name="T37" fmla="*/ 1 h 28"/>
                  <a:gd name="T38" fmla="*/ 24 w 29"/>
                  <a:gd name="T39" fmla="*/ 2 h 28"/>
                  <a:gd name="T40" fmla="*/ 26 w 29"/>
                  <a:gd name="T41" fmla="*/ 3 h 28"/>
                  <a:gd name="T42" fmla="*/ 27 w 29"/>
                  <a:gd name="T43" fmla="*/ 5 h 28"/>
                  <a:gd name="T44" fmla="*/ 28 w 29"/>
                  <a:gd name="T45" fmla="*/ 8 h 28"/>
                  <a:gd name="T46" fmla="*/ 29 w 29"/>
                  <a:gd name="T47" fmla="*/ 11 h 28"/>
                  <a:gd name="T48" fmla="*/ 29 w 29"/>
                  <a:gd name="T49" fmla="*/ 13 h 28"/>
                  <a:gd name="T50" fmla="*/ 28 w 29"/>
                  <a:gd name="T51" fmla="*/ 19 h 28"/>
                  <a:gd name="T52" fmla="*/ 26 w 29"/>
                  <a:gd name="T53" fmla="*/ 24 h 28"/>
                  <a:gd name="T54" fmla="*/ 20 w 29"/>
                  <a:gd name="T55" fmla="*/ 27 h 28"/>
                  <a:gd name="T56" fmla="*/ 14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3" name="Freeform 119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2 h 60"/>
                  <a:gd name="T8" fmla="*/ 50 w 60"/>
                  <a:gd name="T9" fmla="*/ 8 h 60"/>
                  <a:gd name="T10" fmla="*/ 46 w 60"/>
                  <a:gd name="T11" fmla="*/ 4 h 60"/>
                  <a:gd name="T12" fmla="*/ 41 w 60"/>
                  <a:gd name="T13" fmla="*/ 2 h 60"/>
                  <a:gd name="T14" fmla="*/ 35 w 60"/>
                  <a:gd name="T15" fmla="*/ 0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8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6 h 60"/>
                  <a:gd name="T32" fmla="*/ 9 w 60"/>
                  <a:gd name="T33" fmla="*/ 50 h 60"/>
                  <a:gd name="T34" fmla="*/ 14 w 60"/>
                  <a:gd name="T35" fmla="*/ 54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5 w 60"/>
                  <a:gd name="T43" fmla="*/ 58 h 60"/>
                  <a:gd name="T44" fmla="*/ 41 w 60"/>
                  <a:gd name="T45" fmla="*/ 57 h 60"/>
                  <a:gd name="T46" fmla="*/ 46 w 60"/>
                  <a:gd name="T47" fmla="*/ 54 h 60"/>
                  <a:gd name="T48" fmla="*/ 50 w 60"/>
                  <a:gd name="T49" fmla="*/ 50 h 60"/>
                  <a:gd name="T50" fmla="*/ 54 w 60"/>
                  <a:gd name="T51" fmla="*/ 46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4" name="Freeform 120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7 h 28"/>
                  <a:gd name="T24" fmla="*/ 4 w 30"/>
                  <a:gd name="T25" fmla="*/ 4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0 w 30"/>
                  <a:gd name="T37" fmla="*/ 1 h 28"/>
                  <a:gd name="T38" fmla="*/ 23 w 30"/>
                  <a:gd name="T39" fmla="*/ 2 h 28"/>
                  <a:gd name="T40" fmla="*/ 25 w 30"/>
                  <a:gd name="T41" fmla="*/ 4 h 28"/>
                  <a:gd name="T42" fmla="*/ 26 w 30"/>
                  <a:gd name="T43" fmla="*/ 7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0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5" name="Freeform 121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4 h 60"/>
                  <a:gd name="T8" fmla="*/ 50 w 59"/>
                  <a:gd name="T9" fmla="*/ 10 h 60"/>
                  <a:gd name="T10" fmla="*/ 46 w 59"/>
                  <a:gd name="T11" fmla="*/ 6 h 60"/>
                  <a:gd name="T12" fmla="*/ 41 w 59"/>
                  <a:gd name="T13" fmla="*/ 3 h 60"/>
                  <a:gd name="T14" fmla="*/ 35 w 59"/>
                  <a:gd name="T15" fmla="*/ 2 h 60"/>
                  <a:gd name="T16" fmla="*/ 29 w 59"/>
                  <a:gd name="T17" fmla="*/ 0 h 60"/>
                  <a:gd name="T18" fmla="*/ 18 w 59"/>
                  <a:gd name="T19" fmla="*/ 3 h 60"/>
                  <a:gd name="T20" fmla="*/ 9 w 59"/>
                  <a:gd name="T21" fmla="*/ 10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8 h 60"/>
                  <a:gd name="T32" fmla="*/ 9 w 59"/>
                  <a:gd name="T33" fmla="*/ 52 h 60"/>
                  <a:gd name="T34" fmla="*/ 13 w 59"/>
                  <a:gd name="T35" fmla="*/ 56 h 60"/>
                  <a:gd name="T36" fmla="*/ 18 w 59"/>
                  <a:gd name="T37" fmla="*/ 58 h 60"/>
                  <a:gd name="T38" fmla="*/ 24 w 59"/>
                  <a:gd name="T39" fmla="*/ 60 h 60"/>
                  <a:gd name="T40" fmla="*/ 29 w 59"/>
                  <a:gd name="T41" fmla="*/ 60 h 60"/>
                  <a:gd name="T42" fmla="*/ 35 w 59"/>
                  <a:gd name="T43" fmla="*/ 60 h 60"/>
                  <a:gd name="T44" fmla="*/ 41 w 59"/>
                  <a:gd name="T45" fmla="*/ 58 h 60"/>
                  <a:gd name="T46" fmla="*/ 46 w 59"/>
                  <a:gd name="T47" fmla="*/ 56 h 60"/>
                  <a:gd name="T48" fmla="*/ 50 w 59"/>
                  <a:gd name="T49" fmla="*/ 52 h 60"/>
                  <a:gd name="T50" fmla="*/ 54 w 59"/>
                  <a:gd name="T51" fmla="*/ 48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6" name="Freeform 122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8 h 30"/>
                  <a:gd name="T8" fmla="*/ 5 w 30"/>
                  <a:gd name="T9" fmla="*/ 26 h 30"/>
                  <a:gd name="T10" fmla="*/ 4 w 30"/>
                  <a:gd name="T11" fmla="*/ 23 h 30"/>
                  <a:gd name="T12" fmla="*/ 2 w 30"/>
                  <a:gd name="T13" fmla="*/ 21 h 30"/>
                  <a:gd name="T14" fmla="*/ 0 w 30"/>
                  <a:gd name="T15" fmla="*/ 19 h 30"/>
                  <a:gd name="T16" fmla="*/ 0 w 30"/>
                  <a:gd name="T17" fmla="*/ 15 h 30"/>
                  <a:gd name="T18" fmla="*/ 0 w 30"/>
                  <a:gd name="T19" fmla="*/ 13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4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4 w 30"/>
                  <a:gd name="T39" fmla="*/ 4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7" name="Freeform 123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3 w 60"/>
                  <a:gd name="T29" fmla="*/ 41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8" name="Freeform 124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6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19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1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2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6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1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69" name="Freeform 125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6 w 60"/>
                  <a:gd name="T7" fmla="*/ 13 h 59"/>
                  <a:gd name="T8" fmla="*/ 52 w 60"/>
                  <a:gd name="T9" fmla="*/ 9 h 59"/>
                  <a:gd name="T10" fmla="*/ 48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1 h 59"/>
                  <a:gd name="T30" fmla="*/ 6 w 60"/>
                  <a:gd name="T31" fmla="*/ 47 h 59"/>
                  <a:gd name="T32" fmla="*/ 10 w 60"/>
                  <a:gd name="T33" fmla="*/ 51 h 59"/>
                  <a:gd name="T34" fmla="*/ 14 w 60"/>
                  <a:gd name="T35" fmla="*/ 55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8 w 60"/>
                  <a:gd name="T47" fmla="*/ 55 h 59"/>
                  <a:gd name="T48" fmla="*/ 52 w 60"/>
                  <a:gd name="T49" fmla="*/ 51 h 59"/>
                  <a:gd name="T50" fmla="*/ 56 w 60"/>
                  <a:gd name="T51" fmla="*/ 47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0" name="Freeform 126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11 w 30"/>
                  <a:gd name="T5" fmla="*/ 28 h 29"/>
                  <a:gd name="T6" fmla="*/ 7 w 30"/>
                  <a:gd name="T7" fmla="*/ 27 h 29"/>
                  <a:gd name="T8" fmla="*/ 5 w 30"/>
                  <a:gd name="T9" fmla="*/ 25 h 29"/>
                  <a:gd name="T10" fmla="*/ 4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4 w 30"/>
                  <a:gd name="T23" fmla="*/ 6 h 29"/>
                  <a:gd name="T24" fmla="*/ 5 w 30"/>
                  <a:gd name="T25" fmla="*/ 4 h 29"/>
                  <a:gd name="T26" fmla="*/ 7 w 30"/>
                  <a:gd name="T27" fmla="*/ 3 h 29"/>
                  <a:gd name="T28" fmla="*/ 11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9 w 30"/>
                  <a:gd name="T35" fmla="*/ 0 h 29"/>
                  <a:gd name="T36" fmla="*/ 21 w 30"/>
                  <a:gd name="T37" fmla="*/ 1 h 29"/>
                  <a:gd name="T38" fmla="*/ 23 w 30"/>
                  <a:gd name="T39" fmla="*/ 3 h 29"/>
                  <a:gd name="T40" fmla="*/ 26 w 30"/>
                  <a:gd name="T41" fmla="*/ 4 h 29"/>
                  <a:gd name="T42" fmla="*/ 28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1" name="Freeform 127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9 w 59"/>
                  <a:gd name="T3" fmla="*/ 24 h 60"/>
                  <a:gd name="T4" fmla="*/ 57 w 59"/>
                  <a:gd name="T5" fmla="*/ 18 h 60"/>
                  <a:gd name="T6" fmla="*/ 55 w 59"/>
                  <a:gd name="T7" fmla="*/ 12 h 60"/>
                  <a:gd name="T8" fmla="*/ 51 w 59"/>
                  <a:gd name="T9" fmla="*/ 8 h 60"/>
                  <a:gd name="T10" fmla="*/ 47 w 59"/>
                  <a:gd name="T11" fmla="*/ 4 h 60"/>
                  <a:gd name="T12" fmla="*/ 41 w 59"/>
                  <a:gd name="T13" fmla="*/ 2 h 60"/>
                  <a:gd name="T14" fmla="*/ 36 w 59"/>
                  <a:gd name="T15" fmla="*/ 0 h 60"/>
                  <a:gd name="T16" fmla="*/ 30 w 59"/>
                  <a:gd name="T17" fmla="*/ 0 h 60"/>
                  <a:gd name="T18" fmla="*/ 19 w 59"/>
                  <a:gd name="T19" fmla="*/ 2 h 60"/>
                  <a:gd name="T20" fmla="*/ 9 w 59"/>
                  <a:gd name="T21" fmla="*/ 8 h 60"/>
                  <a:gd name="T22" fmla="*/ 3 w 59"/>
                  <a:gd name="T23" fmla="*/ 18 h 60"/>
                  <a:gd name="T24" fmla="*/ 0 w 59"/>
                  <a:gd name="T25" fmla="*/ 30 h 60"/>
                  <a:gd name="T26" fmla="*/ 0 w 59"/>
                  <a:gd name="T27" fmla="*/ 35 h 60"/>
                  <a:gd name="T28" fmla="*/ 3 w 59"/>
                  <a:gd name="T29" fmla="*/ 41 h 60"/>
                  <a:gd name="T30" fmla="*/ 5 w 59"/>
                  <a:gd name="T31" fmla="*/ 46 h 60"/>
                  <a:gd name="T32" fmla="*/ 9 w 59"/>
                  <a:gd name="T33" fmla="*/ 50 h 60"/>
                  <a:gd name="T34" fmla="*/ 13 w 59"/>
                  <a:gd name="T35" fmla="*/ 54 h 60"/>
                  <a:gd name="T36" fmla="*/ 19 w 59"/>
                  <a:gd name="T37" fmla="*/ 57 h 60"/>
                  <a:gd name="T38" fmla="*/ 25 w 59"/>
                  <a:gd name="T39" fmla="*/ 58 h 60"/>
                  <a:gd name="T40" fmla="*/ 30 w 59"/>
                  <a:gd name="T41" fmla="*/ 60 h 60"/>
                  <a:gd name="T42" fmla="*/ 36 w 59"/>
                  <a:gd name="T43" fmla="*/ 58 h 60"/>
                  <a:gd name="T44" fmla="*/ 41 w 59"/>
                  <a:gd name="T45" fmla="*/ 57 h 60"/>
                  <a:gd name="T46" fmla="*/ 47 w 59"/>
                  <a:gd name="T47" fmla="*/ 54 h 60"/>
                  <a:gd name="T48" fmla="*/ 51 w 59"/>
                  <a:gd name="T49" fmla="*/ 50 h 60"/>
                  <a:gd name="T50" fmla="*/ 55 w 59"/>
                  <a:gd name="T51" fmla="*/ 46 h 60"/>
                  <a:gd name="T52" fmla="*/ 57 w 59"/>
                  <a:gd name="T53" fmla="*/ 41 h 60"/>
                  <a:gd name="T54" fmla="*/ 59 w 59"/>
                  <a:gd name="T55" fmla="*/ 35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2" name="Freeform 128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5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5 h 28"/>
                  <a:gd name="T10" fmla="*/ 3 w 29"/>
                  <a:gd name="T11" fmla="*/ 23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5 h 28"/>
                  <a:gd name="T18" fmla="*/ 0 w 29"/>
                  <a:gd name="T19" fmla="*/ 11 h 28"/>
                  <a:gd name="T20" fmla="*/ 2 w 29"/>
                  <a:gd name="T21" fmla="*/ 9 h 28"/>
                  <a:gd name="T22" fmla="*/ 3 w 29"/>
                  <a:gd name="T23" fmla="*/ 7 h 28"/>
                  <a:gd name="T24" fmla="*/ 4 w 29"/>
                  <a:gd name="T25" fmla="*/ 4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5 w 29"/>
                  <a:gd name="T33" fmla="*/ 0 h 28"/>
                  <a:gd name="T34" fmla="*/ 18 w 29"/>
                  <a:gd name="T35" fmla="*/ 0 h 28"/>
                  <a:gd name="T36" fmla="*/ 21 w 29"/>
                  <a:gd name="T37" fmla="*/ 1 h 28"/>
                  <a:gd name="T38" fmla="*/ 23 w 29"/>
                  <a:gd name="T39" fmla="*/ 2 h 28"/>
                  <a:gd name="T40" fmla="*/ 26 w 29"/>
                  <a:gd name="T41" fmla="*/ 4 h 28"/>
                  <a:gd name="T42" fmla="*/ 27 w 29"/>
                  <a:gd name="T43" fmla="*/ 7 h 28"/>
                  <a:gd name="T44" fmla="*/ 28 w 29"/>
                  <a:gd name="T45" fmla="*/ 9 h 28"/>
                  <a:gd name="T46" fmla="*/ 29 w 29"/>
                  <a:gd name="T47" fmla="*/ 11 h 28"/>
                  <a:gd name="T48" fmla="*/ 29 w 29"/>
                  <a:gd name="T49" fmla="*/ 15 h 28"/>
                  <a:gd name="T50" fmla="*/ 28 w 29"/>
                  <a:gd name="T51" fmla="*/ 20 h 28"/>
                  <a:gd name="T52" fmla="*/ 26 w 29"/>
                  <a:gd name="T53" fmla="*/ 25 h 28"/>
                  <a:gd name="T54" fmla="*/ 21 w 29"/>
                  <a:gd name="T55" fmla="*/ 27 h 28"/>
                  <a:gd name="T56" fmla="*/ 15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3" name="Freeform 129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3 h 60"/>
                  <a:gd name="T8" fmla="*/ 51 w 60"/>
                  <a:gd name="T9" fmla="*/ 9 h 60"/>
                  <a:gd name="T10" fmla="*/ 46 w 60"/>
                  <a:gd name="T11" fmla="*/ 5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9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2 w 60"/>
                  <a:gd name="T45" fmla="*/ 57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8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4" name="Freeform 130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5" name="Freeform 131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2 w 60"/>
                  <a:gd name="T13" fmla="*/ 3 h 60"/>
                  <a:gd name="T14" fmla="*/ 36 w 60"/>
                  <a:gd name="T15" fmla="*/ 2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5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6" name="Freeform 132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7" name="Freeform 133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3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8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8" name="Freeform 134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3 w 28"/>
                  <a:gd name="T1" fmla="*/ 29 h 29"/>
                  <a:gd name="T2" fmla="*/ 11 w 28"/>
                  <a:gd name="T3" fmla="*/ 29 h 29"/>
                  <a:gd name="T4" fmla="*/ 9 w 28"/>
                  <a:gd name="T5" fmla="*/ 28 h 29"/>
                  <a:gd name="T6" fmla="*/ 5 w 28"/>
                  <a:gd name="T7" fmla="*/ 27 h 29"/>
                  <a:gd name="T8" fmla="*/ 3 w 28"/>
                  <a:gd name="T9" fmla="*/ 25 h 29"/>
                  <a:gd name="T10" fmla="*/ 2 w 28"/>
                  <a:gd name="T11" fmla="*/ 22 h 29"/>
                  <a:gd name="T12" fmla="*/ 1 w 28"/>
                  <a:gd name="T13" fmla="*/ 20 h 29"/>
                  <a:gd name="T14" fmla="*/ 0 w 28"/>
                  <a:gd name="T15" fmla="*/ 18 h 29"/>
                  <a:gd name="T16" fmla="*/ 0 w 28"/>
                  <a:gd name="T17" fmla="*/ 14 h 29"/>
                  <a:gd name="T18" fmla="*/ 0 w 28"/>
                  <a:gd name="T19" fmla="*/ 12 h 29"/>
                  <a:gd name="T20" fmla="*/ 1 w 28"/>
                  <a:gd name="T21" fmla="*/ 8 h 29"/>
                  <a:gd name="T22" fmla="*/ 2 w 28"/>
                  <a:gd name="T23" fmla="*/ 6 h 29"/>
                  <a:gd name="T24" fmla="*/ 3 w 28"/>
                  <a:gd name="T25" fmla="*/ 4 h 29"/>
                  <a:gd name="T26" fmla="*/ 5 w 28"/>
                  <a:gd name="T27" fmla="*/ 3 h 29"/>
                  <a:gd name="T28" fmla="*/ 9 w 28"/>
                  <a:gd name="T29" fmla="*/ 2 h 29"/>
                  <a:gd name="T30" fmla="*/ 11 w 28"/>
                  <a:gd name="T31" fmla="*/ 0 h 29"/>
                  <a:gd name="T32" fmla="*/ 13 w 28"/>
                  <a:gd name="T33" fmla="*/ 0 h 29"/>
                  <a:gd name="T34" fmla="*/ 17 w 28"/>
                  <a:gd name="T35" fmla="*/ 0 h 29"/>
                  <a:gd name="T36" fmla="*/ 19 w 28"/>
                  <a:gd name="T37" fmla="*/ 2 h 29"/>
                  <a:gd name="T38" fmla="*/ 23 w 28"/>
                  <a:gd name="T39" fmla="*/ 3 h 29"/>
                  <a:gd name="T40" fmla="*/ 25 w 28"/>
                  <a:gd name="T41" fmla="*/ 4 h 29"/>
                  <a:gd name="T42" fmla="*/ 26 w 28"/>
                  <a:gd name="T43" fmla="*/ 6 h 29"/>
                  <a:gd name="T44" fmla="*/ 27 w 28"/>
                  <a:gd name="T45" fmla="*/ 8 h 29"/>
                  <a:gd name="T46" fmla="*/ 28 w 28"/>
                  <a:gd name="T47" fmla="*/ 12 h 29"/>
                  <a:gd name="T48" fmla="*/ 28 w 28"/>
                  <a:gd name="T49" fmla="*/ 14 h 29"/>
                  <a:gd name="T50" fmla="*/ 27 w 28"/>
                  <a:gd name="T51" fmla="*/ 20 h 29"/>
                  <a:gd name="T52" fmla="*/ 25 w 28"/>
                  <a:gd name="T53" fmla="*/ 25 h 29"/>
                  <a:gd name="T54" fmla="*/ 19 w 28"/>
                  <a:gd name="T55" fmla="*/ 28 h 29"/>
                  <a:gd name="T56" fmla="*/ 13 w 28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79" name="Freeform 135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60 w 60"/>
                  <a:gd name="T1" fmla="*/ 30 h 58"/>
                  <a:gd name="T2" fmla="*/ 59 w 60"/>
                  <a:gd name="T3" fmla="*/ 24 h 58"/>
                  <a:gd name="T4" fmla="*/ 57 w 60"/>
                  <a:gd name="T5" fmla="*/ 18 h 58"/>
                  <a:gd name="T6" fmla="*/ 54 w 60"/>
                  <a:gd name="T7" fmla="*/ 12 h 58"/>
                  <a:gd name="T8" fmla="*/ 51 w 60"/>
                  <a:gd name="T9" fmla="*/ 8 h 58"/>
                  <a:gd name="T10" fmla="*/ 46 w 60"/>
                  <a:gd name="T11" fmla="*/ 4 h 58"/>
                  <a:gd name="T12" fmla="*/ 41 w 60"/>
                  <a:gd name="T13" fmla="*/ 2 h 58"/>
                  <a:gd name="T14" fmla="*/ 36 w 60"/>
                  <a:gd name="T15" fmla="*/ 0 h 58"/>
                  <a:gd name="T16" fmla="*/ 30 w 60"/>
                  <a:gd name="T17" fmla="*/ 0 h 58"/>
                  <a:gd name="T18" fmla="*/ 18 w 60"/>
                  <a:gd name="T19" fmla="*/ 2 h 58"/>
                  <a:gd name="T20" fmla="*/ 8 w 60"/>
                  <a:gd name="T21" fmla="*/ 8 h 58"/>
                  <a:gd name="T22" fmla="*/ 2 w 60"/>
                  <a:gd name="T23" fmla="*/ 18 h 58"/>
                  <a:gd name="T24" fmla="*/ 0 w 60"/>
                  <a:gd name="T25" fmla="*/ 30 h 58"/>
                  <a:gd name="T26" fmla="*/ 1 w 60"/>
                  <a:gd name="T27" fmla="*/ 35 h 58"/>
                  <a:gd name="T28" fmla="*/ 2 w 60"/>
                  <a:gd name="T29" fmla="*/ 40 h 58"/>
                  <a:gd name="T30" fmla="*/ 4 w 60"/>
                  <a:gd name="T31" fmla="*/ 46 h 58"/>
                  <a:gd name="T32" fmla="*/ 8 w 60"/>
                  <a:gd name="T33" fmla="*/ 50 h 58"/>
                  <a:gd name="T34" fmla="*/ 12 w 60"/>
                  <a:gd name="T35" fmla="*/ 54 h 58"/>
                  <a:gd name="T36" fmla="*/ 18 w 60"/>
                  <a:gd name="T37" fmla="*/ 56 h 58"/>
                  <a:gd name="T38" fmla="*/ 24 w 60"/>
                  <a:gd name="T39" fmla="*/ 58 h 58"/>
                  <a:gd name="T40" fmla="*/ 30 w 60"/>
                  <a:gd name="T41" fmla="*/ 58 h 58"/>
                  <a:gd name="T42" fmla="*/ 36 w 60"/>
                  <a:gd name="T43" fmla="*/ 58 h 58"/>
                  <a:gd name="T44" fmla="*/ 41 w 60"/>
                  <a:gd name="T45" fmla="*/ 56 h 58"/>
                  <a:gd name="T46" fmla="*/ 46 w 60"/>
                  <a:gd name="T47" fmla="*/ 54 h 58"/>
                  <a:gd name="T48" fmla="*/ 51 w 60"/>
                  <a:gd name="T49" fmla="*/ 50 h 58"/>
                  <a:gd name="T50" fmla="*/ 54 w 60"/>
                  <a:gd name="T51" fmla="*/ 46 h 58"/>
                  <a:gd name="T52" fmla="*/ 57 w 60"/>
                  <a:gd name="T53" fmla="*/ 40 h 58"/>
                  <a:gd name="T54" fmla="*/ 59 w 60"/>
                  <a:gd name="T55" fmla="*/ 35 h 58"/>
                  <a:gd name="T56" fmla="*/ 60 w 60"/>
                  <a:gd name="T57" fmla="*/ 30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0" name="Freeform 136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5 h 28"/>
                  <a:gd name="T24" fmla="*/ 4 w 30"/>
                  <a:gd name="T25" fmla="*/ 3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1 w 30"/>
                  <a:gd name="T37" fmla="*/ 1 h 28"/>
                  <a:gd name="T38" fmla="*/ 23 w 30"/>
                  <a:gd name="T39" fmla="*/ 2 h 28"/>
                  <a:gd name="T40" fmla="*/ 25 w 30"/>
                  <a:gd name="T41" fmla="*/ 3 h 28"/>
                  <a:gd name="T42" fmla="*/ 26 w 30"/>
                  <a:gd name="T43" fmla="*/ 5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1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1" name="Freeform 137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3 h 59"/>
                  <a:gd name="T14" fmla="*/ 36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7 h 59"/>
                  <a:gd name="T32" fmla="*/ 9 w 60"/>
                  <a:gd name="T33" fmla="*/ 51 h 59"/>
                  <a:gd name="T34" fmla="*/ 14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2" name="Freeform 138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5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4 h 29"/>
                  <a:gd name="T18" fmla="*/ 0 w 30"/>
                  <a:gd name="T19" fmla="*/ 12 h 29"/>
                  <a:gd name="T20" fmla="*/ 1 w 30"/>
                  <a:gd name="T21" fmla="*/ 9 h 29"/>
                  <a:gd name="T22" fmla="*/ 3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2 h 29"/>
                  <a:gd name="T30" fmla="*/ 12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1 w 30"/>
                  <a:gd name="T37" fmla="*/ 2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4 h 29"/>
                  <a:gd name="T50" fmla="*/ 29 w 30"/>
                  <a:gd name="T51" fmla="*/ 20 h 29"/>
                  <a:gd name="T52" fmla="*/ 25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3" name="Freeform 139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3 h 60"/>
                  <a:gd name="T8" fmla="*/ 50 w 60"/>
                  <a:gd name="T9" fmla="*/ 9 h 60"/>
                  <a:gd name="T10" fmla="*/ 46 w 60"/>
                  <a:gd name="T11" fmla="*/ 5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1 w 60"/>
                  <a:gd name="T45" fmla="*/ 57 h 60"/>
                  <a:gd name="T46" fmla="*/ 46 w 60"/>
                  <a:gd name="T47" fmla="*/ 55 h 60"/>
                  <a:gd name="T48" fmla="*/ 50 w 60"/>
                  <a:gd name="T49" fmla="*/ 51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4" name="Freeform 140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3 w 30"/>
                  <a:gd name="T23" fmla="*/ 7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5" name="Freeform 141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4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7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6" name="Freeform 142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4 w 29"/>
                  <a:gd name="T1" fmla="*/ 29 h 29"/>
                  <a:gd name="T2" fmla="*/ 12 w 29"/>
                  <a:gd name="T3" fmla="*/ 29 h 29"/>
                  <a:gd name="T4" fmla="*/ 10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3 w 29"/>
                  <a:gd name="T11" fmla="*/ 22 h 29"/>
                  <a:gd name="T12" fmla="*/ 2 w 29"/>
                  <a:gd name="T13" fmla="*/ 20 h 29"/>
                  <a:gd name="T14" fmla="*/ 0 w 29"/>
                  <a:gd name="T15" fmla="*/ 18 h 29"/>
                  <a:gd name="T16" fmla="*/ 0 w 29"/>
                  <a:gd name="T17" fmla="*/ 14 h 29"/>
                  <a:gd name="T18" fmla="*/ 0 w 29"/>
                  <a:gd name="T19" fmla="*/ 12 h 29"/>
                  <a:gd name="T20" fmla="*/ 2 w 29"/>
                  <a:gd name="T21" fmla="*/ 9 h 29"/>
                  <a:gd name="T22" fmla="*/ 3 w 29"/>
                  <a:gd name="T23" fmla="*/ 6 h 29"/>
                  <a:gd name="T24" fmla="*/ 4 w 29"/>
                  <a:gd name="T25" fmla="*/ 4 h 29"/>
                  <a:gd name="T26" fmla="*/ 6 w 29"/>
                  <a:gd name="T27" fmla="*/ 3 h 29"/>
                  <a:gd name="T28" fmla="*/ 10 w 29"/>
                  <a:gd name="T29" fmla="*/ 2 h 29"/>
                  <a:gd name="T30" fmla="*/ 12 w 29"/>
                  <a:gd name="T31" fmla="*/ 0 h 29"/>
                  <a:gd name="T32" fmla="*/ 14 w 29"/>
                  <a:gd name="T33" fmla="*/ 0 h 29"/>
                  <a:gd name="T34" fmla="*/ 18 w 29"/>
                  <a:gd name="T35" fmla="*/ 0 h 29"/>
                  <a:gd name="T36" fmla="*/ 20 w 29"/>
                  <a:gd name="T37" fmla="*/ 2 h 29"/>
                  <a:gd name="T38" fmla="*/ 22 w 29"/>
                  <a:gd name="T39" fmla="*/ 3 h 29"/>
                  <a:gd name="T40" fmla="*/ 25 w 29"/>
                  <a:gd name="T41" fmla="*/ 4 h 29"/>
                  <a:gd name="T42" fmla="*/ 27 w 29"/>
                  <a:gd name="T43" fmla="*/ 6 h 29"/>
                  <a:gd name="T44" fmla="*/ 28 w 29"/>
                  <a:gd name="T45" fmla="*/ 9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5 h 29"/>
                  <a:gd name="T54" fmla="*/ 20 w 29"/>
                  <a:gd name="T55" fmla="*/ 28 h 29"/>
                  <a:gd name="T56" fmla="*/ 14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7" name="Freeform 143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7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88" name="Freeform 144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  <p:grpSp>
          <p:nvGrpSpPr>
            <p:cNvPr id="57489" name="Group 145"/>
            <p:cNvGrpSpPr>
              <a:grpSpLocks/>
            </p:cNvGrpSpPr>
            <p:nvPr/>
          </p:nvGrpSpPr>
          <p:grpSpPr bwMode="auto">
            <a:xfrm flipH="1">
              <a:off x="5136" y="3504"/>
              <a:ext cx="528" cy="720"/>
              <a:chOff x="2794" y="2160"/>
              <a:chExt cx="1154" cy="1279"/>
            </a:xfrm>
          </p:grpSpPr>
          <p:sp>
            <p:nvSpPr>
              <p:cNvPr id="57490" name="AutoShape 146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1" name="Freeform 147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1 w 61"/>
                  <a:gd name="T1" fmla="*/ 60 h 60"/>
                  <a:gd name="T2" fmla="*/ 18 w 61"/>
                  <a:gd name="T3" fmla="*/ 57 h 60"/>
                  <a:gd name="T4" fmla="*/ 9 w 61"/>
                  <a:gd name="T5" fmla="*/ 50 h 60"/>
                  <a:gd name="T6" fmla="*/ 2 w 61"/>
                  <a:gd name="T7" fmla="*/ 41 h 60"/>
                  <a:gd name="T8" fmla="*/ 0 w 61"/>
                  <a:gd name="T9" fmla="*/ 30 h 60"/>
                  <a:gd name="T10" fmla="*/ 2 w 61"/>
                  <a:gd name="T11" fmla="*/ 18 h 60"/>
                  <a:gd name="T12" fmla="*/ 9 w 61"/>
                  <a:gd name="T13" fmla="*/ 8 h 60"/>
                  <a:gd name="T14" fmla="*/ 18 w 61"/>
                  <a:gd name="T15" fmla="*/ 2 h 60"/>
                  <a:gd name="T16" fmla="*/ 31 w 61"/>
                  <a:gd name="T17" fmla="*/ 0 h 60"/>
                  <a:gd name="T18" fmla="*/ 42 w 61"/>
                  <a:gd name="T19" fmla="*/ 2 h 60"/>
                  <a:gd name="T20" fmla="*/ 52 w 61"/>
                  <a:gd name="T21" fmla="*/ 8 h 60"/>
                  <a:gd name="T22" fmla="*/ 58 w 61"/>
                  <a:gd name="T23" fmla="*/ 18 h 60"/>
                  <a:gd name="T24" fmla="*/ 61 w 61"/>
                  <a:gd name="T25" fmla="*/ 30 h 60"/>
                  <a:gd name="T26" fmla="*/ 58 w 61"/>
                  <a:gd name="T27" fmla="*/ 41 h 60"/>
                  <a:gd name="T28" fmla="*/ 52 w 61"/>
                  <a:gd name="T29" fmla="*/ 50 h 60"/>
                  <a:gd name="T30" fmla="*/ 42 w 61"/>
                  <a:gd name="T31" fmla="*/ 57 h 60"/>
                  <a:gd name="T32" fmla="*/ 31 w 61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2" name="Freeform 14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3" name="Freeform 14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4" name="Freeform 150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63 w 177"/>
                  <a:gd name="T1" fmla="*/ 144 h 146"/>
                  <a:gd name="T2" fmla="*/ 177 w 177"/>
                  <a:gd name="T3" fmla="*/ 118 h 146"/>
                  <a:gd name="T4" fmla="*/ 172 w 177"/>
                  <a:gd name="T5" fmla="*/ 110 h 146"/>
                  <a:gd name="T6" fmla="*/ 161 w 177"/>
                  <a:gd name="T7" fmla="*/ 89 h 146"/>
                  <a:gd name="T8" fmla="*/ 144 w 177"/>
                  <a:gd name="T9" fmla="*/ 62 h 146"/>
                  <a:gd name="T10" fmla="*/ 122 w 177"/>
                  <a:gd name="T11" fmla="*/ 33 h 146"/>
                  <a:gd name="T12" fmla="*/ 95 w 177"/>
                  <a:gd name="T13" fmla="*/ 11 h 146"/>
                  <a:gd name="T14" fmla="*/ 69 w 177"/>
                  <a:gd name="T15" fmla="*/ 0 h 146"/>
                  <a:gd name="T16" fmla="*/ 40 w 177"/>
                  <a:gd name="T17" fmla="*/ 7 h 146"/>
                  <a:gd name="T18" fmla="*/ 14 w 177"/>
                  <a:gd name="T19" fmla="*/ 38 h 146"/>
                  <a:gd name="T20" fmla="*/ 3 w 177"/>
                  <a:gd name="T21" fmla="*/ 60 h 146"/>
                  <a:gd name="T22" fmla="*/ 0 w 177"/>
                  <a:gd name="T23" fmla="*/ 78 h 146"/>
                  <a:gd name="T24" fmla="*/ 1 w 177"/>
                  <a:gd name="T25" fmla="*/ 94 h 146"/>
                  <a:gd name="T26" fmla="*/ 8 w 177"/>
                  <a:gd name="T27" fmla="*/ 106 h 146"/>
                  <a:gd name="T28" fmla="*/ 17 w 177"/>
                  <a:gd name="T29" fmla="*/ 117 h 146"/>
                  <a:gd name="T30" fmla="*/ 30 w 177"/>
                  <a:gd name="T31" fmla="*/ 126 h 146"/>
                  <a:gd name="T32" fmla="*/ 46 w 177"/>
                  <a:gd name="T33" fmla="*/ 132 h 146"/>
                  <a:gd name="T34" fmla="*/ 62 w 177"/>
                  <a:gd name="T35" fmla="*/ 138 h 146"/>
                  <a:gd name="T36" fmla="*/ 79 w 177"/>
                  <a:gd name="T37" fmla="*/ 141 h 146"/>
                  <a:gd name="T38" fmla="*/ 98 w 177"/>
                  <a:gd name="T39" fmla="*/ 143 h 146"/>
                  <a:gd name="T40" fmla="*/ 115 w 177"/>
                  <a:gd name="T41" fmla="*/ 144 h 146"/>
                  <a:gd name="T42" fmla="*/ 130 w 177"/>
                  <a:gd name="T43" fmla="*/ 146 h 146"/>
                  <a:gd name="T44" fmla="*/ 144 w 177"/>
                  <a:gd name="T45" fmla="*/ 146 h 146"/>
                  <a:gd name="T46" fmla="*/ 154 w 177"/>
                  <a:gd name="T47" fmla="*/ 144 h 146"/>
                  <a:gd name="T48" fmla="*/ 161 w 177"/>
                  <a:gd name="T49" fmla="*/ 144 h 146"/>
                  <a:gd name="T50" fmla="*/ 163 w 177"/>
                  <a:gd name="T51" fmla="*/ 144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5" name="Freeform 151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78 w 178"/>
                  <a:gd name="T1" fmla="*/ 27 h 143"/>
                  <a:gd name="T2" fmla="*/ 164 w 178"/>
                  <a:gd name="T3" fmla="*/ 1 h 143"/>
                  <a:gd name="T4" fmla="*/ 162 w 178"/>
                  <a:gd name="T5" fmla="*/ 1 h 143"/>
                  <a:gd name="T6" fmla="*/ 155 w 178"/>
                  <a:gd name="T7" fmla="*/ 1 h 143"/>
                  <a:gd name="T8" fmla="*/ 145 w 178"/>
                  <a:gd name="T9" fmla="*/ 0 h 143"/>
                  <a:gd name="T10" fmla="*/ 131 w 178"/>
                  <a:gd name="T11" fmla="*/ 0 h 143"/>
                  <a:gd name="T12" fmla="*/ 116 w 178"/>
                  <a:gd name="T13" fmla="*/ 1 h 143"/>
                  <a:gd name="T14" fmla="*/ 99 w 178"/>
                  <a:gd name="T15" fmla="*/ 2 h 143"/>
                  <a:gd name="T16" fmla="*/ 80 w 178"/>
                  <a:gd name="T17" fmla="*/ 5 h 143"/>
                  <a:gd name="T18" fmla="*/ 63 w 178"/>
                  <a:gd name="T19" fmla="*/ 7 h 143"/>
                  <a:gd name="T20" fmla="*/ 46 w 178"/>
                  <a:gd name="T21" fmla="*/ 13 h 143"/>
                  <a:gd name="T22" fmla="*/ 31 w 178"/>
                  <a:gd name="T23" fmla="*/ 18 h 143"/>
                  <a:gd name="T24" fmla="*/ 18 w 178"/>
                  <a:gd name="T25" fmla="*/ 27 h 143"/>
                  <a:gd name="T26" fmla="*/ 8 w 178"/>
                  <a:gd name="T27" fmla="*/ 37 h 143"/>
                  <a:gd name="T28" fmla="*/ 2 w 178"/>
                  <a:gd name="T29" fmla="*/ 50 h 143"/>
                  <a:gd name="T30" fmla="*/ 0 w 178"/>
                  <a:gd name="T31" fmla="*/ 65 h 143"/>
                  <a:gd name="T32" fmla="*/ 4 w 178"/>
                  <a:gd name="T33" fmla="*/ 83 h 143"/>
                  <a:gd name="T34" fmla="*/ 14 w 178"/>
                  <a:gd name="T35" fmla="*/ 104 h 143"/>
                  <a:gd name="T36" fmla="*/ 41 w 178"/>
                  <a:gd name="T37" fmla="*/ 135 h 143"/>
                  <a:gd name="T38" fmla="*/ 69 w 178"/>
                  <a:gd name="T39" fmla="*/ 143 h 143"/>
                  <a:gd name="T40" fmla="*/ 96 w 178"/>
                  <a:gd name="T41" fmla="*/ 132 h 143"/>
                  <a:gd name="T42" fmla="*/ 122 w 178"/>
                  <a:gd name="T43" fmla="*/ 111 h 143"/>
                  <a:gd name="T44" fmla="*/ 145 w 178"/>
                  <a:gd name="T45" fmla="*/ 83 h 143"/>
                  <a:gd name="T46" fmla="*/ 162 w 178"/>
                  <a:gd name="T47" fmla="*/ 55 h 143"/>
                  <a:gd name="T48" fmla="*/ 174 w 178"/>
                  <a:gd name="T49" fmla="*/ 35 h 143"/>
                  <a:gd name="T50" fmla="*/ 178 w 178"/>
                  <a:gd name="T51" fmla="*/ 2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6" name="Freeform 152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82 w 132"/>
                  <a:gd name="T1" fmla="*/ 0 h 181"/>
                  <a:gd name="T2" fmla="*/ 52 w 132"/>
                  <a:gd name="T3" fmla="*/ 0 h 181"/>
                  <a:gd name="T4" fmla="*/ 47 w 132"/>
                  <a:gd name="T5" fmla="*/ 8 h 181"/>
                  <a:gd name="T6" fmla="*/ 35 w 132"/>
                  <a:gd name="T7" fmla="*/ 29 h 181"/>
                  <a:gd name="T8" fmla="*/ 20 w 132"/>
                  <a:gd name="T9" fmla="*/ 57 h 181"/>
                  <a:gd name="T10" fmla="*/ 7 w 132"/>
                  <a:gd name="T11" fmla="*/ 90 h 181"/>
                  <a:gd name="T12" fmla="*/ 0 w 132"/>
                  <a:gd name="T13" fmla="*/ 123 h 181"/>
                  <a:gd name="T14" fmla="*/ 5 w 132"/>
                  <a:gd name="T15" fmla="*/ 152 h 181"/>
                  <a:gd name="T16" fmla="*/ 24 w 132"/>
                  <a:gd name="T17" fmla="*/ 172 h 181"/>
                  <a:gd name="T18" fmla="*/ 64 w 132"/>
                  <a:gd name="T19" fmla="*/ 181 h 181"/>
                  <a:gd name="T20" fmla="*/ 106 w 132"/>
                  <a:gd name="T21" fmla="*/ 172 h 181"/>
                  <a:gd name="T22" fmla="*/ 127 w 132"/>
                  <a:gd name="T23" fmla="*/ 152 h 181"/>
                  <a:gd name="T24" fmla="*/ 132 w 132"/>
                  <a:gd name="T25" fmla="*/ 123 h 181"/>
                  <a:gd name="T26" fmla="*/ 127 w 132"/>
                  <a:gd name="T27" fmla="*/ 90 h 181"/>
                  <a:gd name="T28" fmla="*/ 114 w 132"/>
                  <a:gd name="T29" fmla="*/ 57 h 181"/>
                  <a:gd name="T30" fmla="*/ 99 w 132"/>
                  <a:gd name="T31" fmla="*/ 29 h 181"/>
                  <a:gd name="T32" fmla="*/ 86 w 132"/>
                  <a:gd name="T33" fmla="*/ 8 h 181"/>
                  <a:gd name="T34" fmla="*/ 8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7" name="Freeform 153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5 w 177"/>
                  <a:gd name="T1" fmla="*/ 1 h 144"/>
                  <a:gd name="T2" fmla="*/ 0 w 177"/>
                  <a:gd name="T3" fmla="*/ 26 h 144"/>
                  <a:gd name="T4" fmla="*/ 5 w 177"/>
                  <a:gd name="T5" fmla="*/ 34 h 144"/>
                  <a:gd name="T6" fmla="*/ 16 w 177"/>
                  <a:gd name="T7" fmla="*/ 55 h 144"/>
                  <a:gd name="T8" fmla="*/ 33 w 177"/>
                  <a:gd name="T9" fmla="*/ 83 h 144"/>
                  <a:gd name="T10" fmla="*/ 56 w 177"/>
                  <a:gd name="T11" fmla="*/ 110 h 144"/>
                  <a:gd name="T12" fmla="*/ 82 w 177"/>
                  <a:gd name="T13" fmla="*/ 132 h 144"/>
                  <a:gd name="T14" fmla="*/ 109 w 177"/>
                  <a:gd name="T15" fmla="*/ 144 h 144"/>
                  <a:gd name="T16" fmla="*/ 137 w 177"/>
                  <a:gd name="T17" fmla="*/ 137 h 144"/>
                  <a:gd name="T18" fmla="*/ 164 w 177"/>
                  <a:gd name="T19" fmla="*/ 106 h 144"/>
                  <a:gd name="T20" fmla="*/ 174 w 177"/>
                  <a:gd name="T21" fmla="*/ 85 h 144"/>
                  <a:gd name="T22" fmla="*/ 177 w 177"/>
                  <a:gd name="T23" fmla="*/ 67 h 144"/>
                  <a:gd name="T24" fmla="*/ 176 w 177"/>
                  <a:gd name="T25" fmla="*/ 50 h 144"/>
                  <a:gd name="T26" fmla="*/ 170 w 177"/>
                  <a:gd name="T27" fmla="*/ 38 h 144"/>
                  <a:gd name="T28" fmla="*/ 161 w 177"/>
                  <a:gd name="T29" fmla="*/ 27 h 144"/>
                  <a:gd name="T30" fmla="*/ 147 w 177"/>
                  <a:gd name="T31" fmla="*/ 19 h 144"/>
                  <a:gd name="T32" fmla="*/ 132 w 177"/>
                  <a:gd name="T33" fmla="*/ 12 h 144"/>
                  <a:gd name="T34" fmla="*/ 116 w 177"/>
                  <a:gd name="T35" fmla="*/ 8 h 144"/>
                  <a:gd name="T36" fmla="*/ 98 w 177"/>
                  <a:gd name="T37" fmla="*/ 4 h 144"/>
                  <a:gd name="T38" fmla="*/ 81 w 177"/>
                  <a:gd name="T39" fmla="*/ 2 h 144"/>
                  <a:gd name="T40" fmla="*/ 63 w 177"/>
                  <a:gd name="T41" fmla="*/ 1 h 144"/>
                  <a:gd name="T42" fmla="*/ 48 w 177"/>
                  <a:gd name="T43" fmla="*/ 0 h 144"/>
                  <a:gd name="T44" fmla="*/ 35 w 177"/>
                  <a:gd name="T45" fmla="*/ 0 h 144"/>
                  <a:gd name="T46" fmla="*/ 24 w 177"/>
                  <a:gd name="T47" fmla="*/ 1 h 144"/>
                  <a:gd name="T48" fmla="*/ 17 w 177"/>
                  <a:gd name="T49" fmla="*/ 1 h 144"/>
                  <a:gd name="T50" fmla="*/ 15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8" name="Freeform 154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16 h 143"/>
                  <a:gd name="T2" fmla="*/ 15 w 180"/>
                  <a:gd name="T3" fmla="*/ 142 h 143"/>
                  <a:gd name="T4" fmla="*/ 17 w 180"/>
                  <a:gd name="T5" fmla="*/ 142 h 143"/>
                  <a:gd name="T6" fmla="*/ 24 w 180"/>
                  <a:gd name="T7" fmla="*/ 142 h 143"/>
                  <a:gd name="T8" fmla="*/ 34 w 180"/>
                  <a:gd name="T9" fmla="*/ 143 h 143"/>
                  <a:gd name="T10" fmla="*/ 48 w 180"/>
                  <a:gd name="T11" fmla="*/ 143 h 143"/>
                  <a:gd name="T12" fmla="*/ 63 w 180"/>
                  <a:gd name="T13" fmla="*/ 142 h 143"/>
                  <a:gd name="T14" fmla="*/ 80 w 180"/>
                  <a:gd name="T15" fmla="*/ 141 h 143"/>
                  <a:gd name="T16" fmla="*/ 99 w 180"/>
                  <a:gd name="T17" fmla="*/ 139 h 143"/>
                  <a:gd name="T18" fmla="*/ 116 w 180"/>
                  <a:gd name="T19" fmla="*/ 135 h 143"/>
                  <a:gd name="T20" fmla="*/ 133 w 180"/>
                  <a:gd name="T21" fmla="*/ 131 h 143"/>
                  <a:gd name="T22" fmla="*/ 148 w 180"/>
                  <a:gd name="T23" fmla="*/ 125 h 143"/>
                  <a:gd name="T24" fmla="*/ 161 w 180"/>
                  <a:gd name="T25" fmla="*/ 117 h 143"/>
                  <a:gd name="T26" fmla="*/ 171 w 180"/>
                  <a:gd name="T27" fmla="*/ 106 h 143"/>
                  <a:gd name="T28" fmla="*/ 177 w 180"/>
                  <a:gd name="T29" fmla="*/ 94 h 143"/>
                  <a:gd name="T30" fmla="*/ 180 w 180"/>
                  <a:gd name="T31" fmla="*/ 79 h 143"/>
                  <a:gd name="T32" fmla="*/ 175 w 180"/>
                  <a:gd name="T33" fmla="*/ 60 h 143"/>
                  <a:gd name="T34" fmla="*/ 166 w 180"/>
                  <a:gd name="T35" fmla="*/ 40 h 143"/>
                  <a:gd name="T36" fmla="*/ 138 w 180"/>
                  <a:gd name="T37" fmla="*/ 7 h 143"/>
                  <a:gd name="T38" fmla="*/ 109 w 180"/>
                  <a:gd name="T39" fmla="*/ 0 h 143"/>
                  <a:gd name="T40" fmla="*/ 82 w 180"/>
                  <a:gd name="T41" fmla="*/ 10 h 143"/>
                  <a:gd name="T42" fmla="*/ 56 w 180"/>
                  <a:gd name="T43" fmla="*/ 32 h 143"/>
                  <a:gd name="T44" fmla="*/ 33 w 180"/>
                  <a:gd name="T45" fmla="*/ 59 h 143"/>
                  <a:gd name="T46" fmla="*/ 16 w 180"/>
                  <a:gd name="T47" fmla="*/ 87 h 143"/>
                  <a:gd name="T48" fmla="*/ 4 w 180"/>
                  <a:gd name="T49" fmla="*/ 108 h 143"/>
                  <a:gd name="T50" fmla="*/ 0 w 180"/>
                  <a:gd name="T51" fmla="*/ 11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499" name="Freeform 155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2 w 24"/>
                  <a:gd name="T1" fmla="*/ 24 h 24"/>
                  <a:gd name="T2" fmla="*/ 8 w 24"/>
                  <a:gd name="T3" fmla="*/ 23 h 24"/>
                  <a:gd name="T4" fmla="*/ 3 w 24"/>
                  <a:gd name="T5" fmla="*/ 21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8 w 24"/>
                  <a:gd name="T15" fmla="*/ 1 h 24"/>
                  <a:gd name="T16" fmla="*/ 12 w 24"/>
                  <a:gd name="T17" fmla="*/ 0 h 24"/>
                  <a:gd name="T18" fmla="*/ 17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1 h 24"/>
                  <a:gd name="T30" fmla="*/ 17 w 24"/>
                  <a:gd name="T31" fmla="*/ 23 h 24"/>
                  <a:gd name="T32" fmla="*/ 12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0" name="Freeform 15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1" name="Freeform 15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2" name="Freeform 158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8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5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7 h 58"/>
                  <a:gd name="T20" fmla="*/ 0 w 71"/>
                  <a:gd name="T21" fmla="*/ 33 h 58"/>
                  <a:gd name="T22" fmla="*/ 3 w 71"/>
                  <a:gd name="T23" fmla="*/ 43 h 58"/>
                  <a:gd name="T24" fmla="*/ 11 w 71"/>
                  <a:gd name="T25" fmla="*/ 51 h 58"/>
                  <a:gd name="T26" fmla="*/ 25 w 71"/>
                  <a:gd name="T27" fmla="*/ 56 h 58"/>
                  <a:gd name="T28" fmla="*/ 39 w 71"/>
                  <a:gd name="T29" fmla="*/ 58 h 58"/>
                  <a:gd name="T30" fmla="*/ 52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3" name="Freeform 159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71 w 71"/>
                  <a:gd name="T1" fmla="*/ 10 h 57"/>
                  <a:gd name="T2" fmla="*/ 66 w 71"/>
                  <a:gd name="T3" fmla="*/ 0 h 57"/>
                  <a:gd name="T4" fmla="*/ 62 w 71"/>
                  <a:gd name="T5" fmla="*/ 0 h 57"/>
                  <a:gd name="T6" fmla="*/ 53 w 71"/>
                  <a:gd name="T7" fmla="*/ 0 h 57"/>
                  <a:gd name="T8" fmla="*/ 39 w 71"/>
                  <a:gd name="T9" fmla="*/ 0 h 57"/>
                  <a:gd name="T10" fmla="*/ 25 w 71"/>
                  <a:gd name="T11" fmla="*/ 2 h 57"/>
                  <a:gd name="T12" fmla="*/ 13 w 71"/>
                  <a:gd name="T13" fmla="*/ 7 h 57"/>
                  <a:gd name="T14" fmla="*/ 3 w 71"/>
                  <a:gd name="T15" fmla="*/ 15 h 57"/>
                  <a:gd name="T16" fmla="*/ 0 w 71"/>
                  <a:gd name="T17" fmla="*/ 25 h 57"/>
                  <a:gd name="T18" fmla="*/ 6 w 71"/>
                  <a:gd name="T19" fmla="*/ 42 h 57"/>
                  <a:gd name="T20" fmla="*/ 16 w 71"/>
                  <a:gd name="T21" fmla="*/ 54 h 57"/>
                  <a:gd name="T22" fmla="*/ 28 w 71"/>
                  <a:gd name="T23" fmla="*/ 57 h 57"/>
                  <a:gd name="T24" fmla="*/ 39 w 71"/>
                  <a:gd name="T25" fmla="*/ 53 h 57"/>
                  <a:gd name="T26" fmla="*/ 49 w 71"/>
                  <a:gd name="T27" fmla="*/ 44 h 57"/>
                  <a:gd name="T28" fmla="*/ 58 w 71"/>
                  <a:gd name="T29" fmla="*/ 33 h 57"/>
                  <a:gd name="T30" fmla="*/ 64 w 71"/>
                  <a:gd name="T31" fmla="*/ 22 h 57"/>
                  <a:gd name="T32" fmla="*/ 70 w 71"/>
                  <a:gd name="T33" fmla="*/ 14 h 57"/>
                  <a:gd name="T34" fmla="*/ 71 w 71"/>
                  <a:gd name="T35" fmla="*/ 1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4" name="Freeform 160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32 w 52"/>
                  <a:gd name="T1" fmla="*/ 0 h 73"/>
                  <a:gd name="T2" fmla="*/ 20 w 52"/>
                  <a:gd name="T3" fmla="*/ 0 h 73"/>
                  <a:gd name="T4" fmla="*/ 18 w 52"/>
                  <a:gd name="T5" fmla="*/ 4 h 73"/>
                  <a:gd name="T6" fmla="*/ 14 w 52"/>
                  <a:gd name="T7" fmla="*/ 12 h 73"/>
                  <a:gd name="T8" fmla="*/ 8 w 52"/>
                  <a:gd name="T9" fmla="*/ 23 h 73"/>
                  <a:gd name="T10" fmla="*/ 2 w 52"/>
                  <a:gd name="T11" fmla="*/ 36 h 73"/>
                  <a:gd name="T12" fmla="*/ 0 w 52"/>
                  <a:gd name="T13" fmla="*/ 50 h 73"/>
                  <a:gd name="T14" fmla="*/ 1 w 52"/>
                  <a:gd name="T15" fmla="*/ 61 h 73"/>
                  <a:gd name="T16" fmla="*/ 9 w 52"/>
                  <a:gd name="T17" fmla="*/ 69 h 73"/>
                  <a:gd name="T18" fmla="*/ 25 w 52"/>
                  <a:gd name="T19" fmla="*/ 73 h 73"/>
                  <a:gd name="T20" fmla="*/ 41 w 52"/>
                  <a:gd name="T21" fmla="*/ 69 h 73"/>
                  <a:gd name="T22" fmla="*/ 50 w 52"/>
                  <a:gd name="T23" fmla="*/ 61 h 73"/>
                  <a:gd name="T24" fmla="*/ 52 w 52"/>
                  <a:gd name="T25" fmla="*/ 50 h 73"/>
                  <a:gd name="T26" fmla="*/ 49 w 52"/>
                  <a:gd name="T27" fmla="*/ 36 h 73"/>
                  <a:gd name="T28" fmla="*/ 45 w 52"/>
                  <a:gd name="T29" fmla="*/ 23 h 73"/>
                  <a:gd name="T30" fmla="*/ 39 w 52"/>
                  <a:gd name="T31" fmla="*/ 12 h 73"/>
                  <a:gd name="T32" fmla="*/ 34 w 52"/>
                  <a:gd name="T33" fmla="*/ 4 h 73"/>
                  <a:gd name="T34" fmla="*/ 3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5" name="Freeform 161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6 w 71"/>
                  <a:gd name="T1" fmla="*/ 0 h 57"/>
                  <a:gd name="T2" fmla="*/ 0 w 71"/>
                  <a:gd name="T3" fmla="*/ 10 h 57"/>
                  <a:gd name="T4" fmla="*/ 1 w 71"/>
                  <a:gd name="T5" fmla="*/ 14 h 57"/>
                  <a:gd name="T6" fmla="*/ 7 w 71"/>
                  <a:gd name="T7" fmla="*/ 22 h 57"/>
                  <a:gd name="T8" fmla="*/ 14 w 71"/>
                  <a:gd name="T9" fmla="*/ 33 h 57"/>
                  <a:gd name="T10" fmla="*/ 23 w 71"/>
                  <a:gd name="T11" fmla="*/ 44 h 57"/>
                  <a:gd name="T12" fmla="*/ 32 w 71"/>
                  <a:gd name="T13" fmla="*/ 53 h 57"/>
                  <a:gd name="T14" fmla="*/ 44 w 71"/>
                  <a:gd name="T15" fmla="*/ 57 h 57"/>
                  <a:gd name="T16" fmla="*/ 55 w 71"/>
                  <a:gd name="T17" fmla="*/ 54 h 57"/>
                  <a:gd name="T18" fmla="*/ 66 w 71"/>
                  <a:gd name="T19" fmla="*/ 42 h 57"/>
                  <a:gd name="T20" fmla="*/ 71 w 71"/>
                  <a:gd name="T21" fmla="*/ 25 h 57"/>
                  <a:gd name="T22" fmla="*/ 68 w 71"/>
                  <a:gd name="T23" fmla="*/ 15 h 57"/>
                  <a:gd name="T24" fmla="*/ 60 w 71"/>
                  <a:gd name="T25" fmla="*/ 7 h 57"/>
                  <a:gd name="T26" fmla="*/ 46 w 71"/>
                  <a:gd name="T27" fmla="*/ 2 h 57"/>
                  <a:gd name="T28" fmla="*/ 32 w 71"/>
                  <a:gd name="T29" fmla="*/ 0 h 57"/>
                  <a:gd name="T30" fmla="*/ 19 w 71"/>
                  <a:gd name="T31" fmla="*/ 0 h 57"/>
                  <a:gd name="T32" fmla="*/ 9 w 71"/>
                  <a:gd name="T33" fmla="*/ 0 h 57"/>
                  <a:gd name="T34" fmla="*/ 6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6" name="Freeform 162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47 h 57"/>
                  <a:gd name="T2" fmla="*/ 6 w 71"/>
                  <a:gd name="T3" fmla="*/ 57 h 57"/>
                  <a:gd name="T4" fmla="*/ 9 w 71"/>
                  <a:gd name="T5" fmla="*/ 57 h 57"/>
                  <a:gd name="T6" fmla="*/ 19 w 71"/>
                  <a:gd name="T7" fmla="*/ 57 h 57"/>
                  <a:gd name="T8" fmla="*/ 32 w 71"/>
                  <a:gd name="T9" fmla="*/ 57 h 57"/>
                  <a:gd name="T10" fmla="*/ 46 w 71"/>
                  <a:gd name="T11" fmla="*/ 55 h 57"/>
                  <a:gd name="T12" fmla="*/ 59 w 71"/>
                  <a:gd name="T13" fmla="*/ 50 h 57"/>
                  <a:gd name="T14" fmla="*/ 68 w 71"/>
                  <a:gd name="T15" fmla="*/ 43 h 57"/>
                  <a:gd name="T16" fmla="*/ 71 w 71"/>
                  <a:gd name="T17" fmla="*/ 32 h 57"/>
                  <a:gd name="T18" fmla="*/ 66 w 71"/>
                  <a:gd name="T19" fmla="*/ 17 h 57"/>
                  <a:gd name="T20" fmla="*/ 55 w 71"/>
                  <a:gd name="T21" fmla="*/ 4 h 57"/>
                  <a:gd name="T22" fmla="*/ 44 w 71"/>
                  <a:gd name="T23" fmla="*/ 0 h 57"/>
                  <a:gd name="T24" fmla="*/ 32 w 71"/>
                  <a:gd name="T25" fmla="*/ 4 h 57"/>
                  <a:gd name="T26" fmla="*/ 23 w 71"/>
                  <a:gd name="T27" fmla="*/ 13 h 57"/>
                  <a:gd name="T28" fmla="*/ 14 w 71"/>
                  <a:gd name="T29" fmla="*/ 23 h 57"/>
                  <a:gd name="T30" fmla="*/ 7 w 71"/>
                  <a:gd name="T31" fmla="*/ 35 h 57"/>
                  <a:gd name="T32" fmla="*/ 1 w 71"/>
                  <a:gd name="T33" fmla="*/ 43 h 57"/>
                  <a:gd name="T34" fmla="*/ 0 w 71"/>
                  <a:gd name="T35" fmla="*/ 47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7" name="Freeform 163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1 w 24"/>
                  <a:gd name="T1" fmla="*/ 24 h 24"/>
                  <a:gd name="T2" fmla="*/ 7 w 24"/>
                  <a:gd name="T3" fmla="*/ 23 h 24"/>
                  <a:gd name="T4" fmla="*/ 3 w 24"/>
                  <a:gd name="T5" fmla="*/ 20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7 w 24"/>
                  <a:gd name="T15" fmla="*/ 1 h 24"/>
                  <a:gd name="T16" fmla="*/ 11 w 24"/>
                  <a:gd name="T17" fmla="*/ 0 h 24"/>
                  <a:gd name="T18" fmla="*/ 16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0 h 24"/>
                  <a:gd name="T30" fmla="*/ 16 w 24"/>
                  <a:gd name="T31" fmla="*/ 23 h 24"/>
                  <a:gd name="T32" fmla="*/ 11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8" name="Freeform 16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09" name="Freeform 16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0" name="Freeform 166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7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4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6 h 58"/>
                  <a:gd name="T20" fmla="*/ 0 w 71"/>
                  <a:gd name="T21" fmla="*/ 32 h 58"/>
                  <a:gd name="T22" fmla="*/ 3 w 71"/>
                  <a:gd name="T23" fmla="*/ 43 h 58"/>
                  <a:gd name="T24" fmla="*/ 13 w 71"/>
                  <a:gd name="T25" fmla="*/ 51 h 58"/>
                  <a:gd name="T26" fmla="*/ 25 w 71"/>
                  <a:gd name="T27" fmla="*/ 55 h 58"/>
                  <a:gd name="T28" fmla="*/ 39 w 71"/>
                  <a:gd name="T29" fmla="*/ 58 h 58"/>
                  <a:gd name="T30" fmla="*/ 53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1" name="Freeform 167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72 w 72"/>
                  <a:gd name="T1" fmla="*/ 10 h 56"/>
                  <a:gd name="T2" fmla="*/ 67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3 w 72"/>
                  <a:gd name="T15" fmla="*/ 15 h 56"/>
                  <a:gd name="T16" fmla="*/ 0 w 72"/>
                  <a:gd name="T17" fmla="*/ 25 h 56"/>
                  <a:gd name="T18" fmla="*/ 6 w 72"/>
                  <a:gd name="T19" fmla="*/ 41 h 56"/>
                  <a:gd name="T20" fmla="*/ 17 w 72"/>
                  <a:gd name="T21" fmla="*/ 54 h 56"/>
                  <a:gd name="T22" fmla="*/ 29 w 72"/>
                  <a:gd name="T23" fmla="*/ 56 h 56"/>
                  <a:gd name="T24" fmla="*/ 39 w 72"/>
                  <a:gd name="T25" fmla="*/ 53 h 56"/>
                  <a:gd name="T26" fmla="*/ 49 w 72"/>
                  <a:gd name="T27" fmla="*/ 44 h 56"/>
                  <a:gd name="T28" fmla="*/ 59 w 72"/>
                  <a:gd name="T29" fmla="*/ 33 h 56"/>
                  <a:gd name="T30" fmla="*/ 66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2" name="Freeform 168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33 w 53"/>
                  <a:gd name="T1" fmla="*/ 0 h 72"/>
                  <a:gd name="T2" fmla="*/ 20 w 53"/>
                  <a:gd name="T3" fmla="*/ 0 h 72"/>
                  <a:gd name="T4" fmla="*/ 18 w 53"/>
                  <a:gd name="T5" fmla="*/ 3 h 72"/>
                  <a:gd name="T6" fmla="*/ 13 w 53"/>
                  <a:gd name="T7" fmla="*/ 11 h 72"/>
                  <a:gd name="T8" fmla="*/ 8 w 53"/>
                  <a:gd name="T9" fmla="*/ 23 h 72"/>
                  <a:gd name="T10" fmla="*/ 3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6 w 53"/>
                  <a:gd name="T19" fmla="*/ 72 h 72"/>
                  <a:gd name="T20" fmla="*/ 42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0 w 53"/>
                  <a:gd name="T27" fmla="*/ 35 h 72"/>
                  <a:gd name="T28" fmla="*/ 46 w 53"/>
                  <a:gd name="T29" fmla="*/ 23 h 72"/>
                  <a:gd name="T30" fmla="*/ 40 w 53"/>
                  <a:gd name="T31" fmla="*/ 11 h 72"/>
                  <a:gd name="T32" fmla="*/ 35 w 53"/>
                  <a:gd name="T33" fmla="*/ 3 h 72"/>
                  <a:gd name="T34" fmla="*/ 33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3" name="Freeform 169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6 w 71"/>
                  <a:gd name="T1" fmla="*/ 0 h 56"/>
                  <a:gd name="T2" fmla="*/ 0 w 71"/>
                  <a:gd name="T3" fmla="*/ 10 h 56"/>
                  <a:gd name="T4" fmla="*/ 1 w 71"/>
                  <a:gd name="T5" fmla="*/ 14 h 56"/>
                  <a:gd name="T6" fmla="*/ 7 w 71"/>
                  <a:gd name="T7" fmla="*/ 22 h 56"/>
                  <a:gd name="T8" fmla="*/ 14 w 71"/>
                  <a:gd name="T9" fmla="*/ 33 h 56"/>
                  <a:gd name="T10" fmla="*/ 23 w 71"/>
                  <a:gd name="T11" fmla="*/ 44 h 56"/>
                  <a:gd name="T12" fmla="*/ 32 w 71"/>
                  <a:gd name="T13" fmla="*/ 53 h 56"/>
                  <a:gd name="T14" fmla="*/ 44 w 71"/>
                  <a:gd name="T15" fmla="*/ 56 h 56"/>
                  <a:gd name="T16" fmla="*/ 55 w 71"/>
                  <a:gd name="T17" fmla="*/ 54 h 56"/>
                  <a:gd name="T18" fmla="*/ 66 w 71"/>
                  <a:gd name="T19" fmla="*/ 41 h 56"/>
                  <a:gd name="T20" fmla="*/ 71 w 71"/>
                  <a:gd name="T21" fmla="*/ 25 h 56"/>
                  <a:gd name="T22" fmla="*/ 68 w 71"/>
                  <a:gd name="T23" fmla="*/ 15 h 56"/>
                  <a:gd name="T24" fmla="*/ 59 w 71"/>
                  <a:gd name="T25" fmla="*/ 7 h 56"/>
                  <a:gd name="T26" fmla="*/ 46 w 71"/>
                  <a:gd name="T27" fmla="*/ 2 h 56"/>
                  <a:gd name="T28" fmla="*/ 32 w 71"/>
                  <a:gd name="T29" fmla="*/ 0 h 56"/>
                  <a:gd name="T30" fmla="*/ 20 w 71"/>
                  <a:gd name="T31" fmla="*/ 0 h 56"/>
                  <a:gd name="T32" fmla="*/ 9 w 71"/>
                  <a:gd name="T33" fmla="*/ 0 h 56"/>
                  <a:gd name="T34" fmla="*/ 6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4" name="Freeform 170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46 h 57"/>
                  <a:gd name="T2" fmla="*/ 6 w 72"/>
                  <a:gd name="T3" fmla="*/ 57 h 57"/>
                  <a:gd name="T4" fmla="*/ 9 w 72"/>
                  <a:gd name="T5" fmla="*/ 57 h 57"/>
                  <a:gd name="T6" fmla="*/ 19 w 72"/>
                  <a:gd name="T7" fmla="*/ 57 h 57"/>
                  <a:gd name="T8" fmla="*/ 32 w 72"/>
                  <a:gd name="T9" fmla="*/ 57 h 57"/>
                  <a:gd name="T10" fmla="*/ 47 w 72"/>
                  <a:gd name="T11" fmla="*/ 54 h 57"/>
                  <a:gd name="T12" fmla="*/ 60 w 72"/>
                  <a:gd name="T13" fmla="*/ 50 h 57"/>
                  <a:gd name="T14" fmla="*/ 69 w 72"/>
                  <a:gd name="T15" fmla="*/ 43 h 57"/>
                  <a:gd name="T16" fmla="*/ 72 w 72"/>
                  <a:gd name="T17" fmla="*/ 31 h 57"/>
                  <a:gd name="T18" fmla="*/ 67 w 72"/>
                  <a:gd name="T19" fmla="*/ 16 h 57"/>
                  <a:gd name="T20" fmla="*/ 55 w 72"/>
                  <a:gd name="T21" fmla="*/ 4 h 57"/>
                  <a:gd name="T22" fmla="*/ 44 w 72"/>
                  <a:gd name="T23" fmla="*/ 0 h 57"/>
                  <a:gd name="T24" fmla="*/ 33 w 72"/>
                  <a:gd name="T25" fmla="*/ 4 h 57"/>
                  <a:gd name="T26" fmla="*/ 23 w 72"/>
                  <a:gd name="T27" fmla="*/ 13 h 57"/>
                  <a:gd name="T28" fmla="*/ 14 w 72"/>
                  <a:gd name="T29" fmla="*/ 23 h 57"/>
                  <a:gd name="T30" fmla="*/ 7 w 72"/>
                  <a:gd name="T31" fmla="*/ 35 h 57"/>
                  <a:gd name="T32" fmla="*/ 1 w 72"/>
                  <a:gd name="T33" fmla="*/ 43 h 57"/>
                  <a:gd name="T34" fmla="*/ 0 w 72"/>
                  <a:gd name="T35" fmla="*/ 46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5" name="Freeform 171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2 w 23"/>
                  <a:gd name="T1" fmla="*/ 24 h 24"/>
                  <a:gd name="T2" fmla="*/ 7 w 23"/>
                  <a:gd name="T3" fmla="*/ 23 h 24"/>
                  <a:gd name="T4" fmla="*/ 4 w 23"/>
                  <a:gd name="T5" fmla="*/ 20 h 24"/>
                  <a:gd name="T6" fmla="*/ 1 w 23"/>
                  <a:gd name="T7" fmla="*/ 17 h 24"/>
                  <a:gd name="T8" fmla="*/ 0 w 23"/>
                  <a:gd name="T9" fmla="*/ 12 h 24"/>
                  <a:gd name="T10" fmla="*/ 1 w 23"/>
                  <a:gd name="T11" fmla="*/ 8 h 24"/>
                  <a:gd name="T12" fmla="*/ 4 w 23"/>
                  <a:gd name="T13" fmla="*/ 3 h 24"/>
                  <a:gd name="T14" fmla="*/ 7 w 23"/>
                  <a:gd name="T15" fmla="*/ 1 h 24"/>
                  <a:gd name="T16" fmla="*/ 12 w 23"/>
                  <a:gd name="T17" fmla="*/ 0 h 24"/>
                  <a:gd name="T18" fmla="*/ 16 w 23"/>
                  <a:gd name="T19" fmla="*/ 1 h 24"/>
                  <a:gd name="T20" fmla="*/ 20 w 23"/>
                  <a:gd name="T21" fmla="*/ 3 h 24"/>
                  <a:gd name="T22" fmla="*/ 22 w 23"/>
                  <a:gd name="T23" fmla="*/ 8 h 24"/>
                  <a:gd name="T24" fmla="*/ 23 w 23"/>
                  <a:gd name="T25" fmla="*/ 12 h 24"/>
                  <a:gd name="T26" fmla="*/ 22 w 23"/>
                  <a:gd name="T27" fmla="*/ 17 h 24"/>
                  <a:gd name="T28" fmla="*/ 20 w 23"/>
                  <a:gd name="T29" fmla="*/ 20 h 24"/>
                  <a:gd name="T30" fmla="*/ 16 w 23"/>
                  <a:gd name="T31" fmla="*/ 23 h 24"/>
                  <a:gd name="T32" fmla="*/ 12 w 23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6" name="Freeform 17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7" name="Freeform 17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8" name="Freeform 174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66 w 72"/>
                  <a:gd name="T1" fmla="*/ 58 h 58"/>
                  <a:gd name="T2" fmla="*/ 72 w 72"/>
                  <a:gd name="T3" fmla="*/ 47 h 58"/>
                  <a:gd name="T4" fmla="*/ 71 w 72"/>
                  <a:gd name="T5" fmla="*/ 44 h 58"/>
                  <a:gd name="T6" fmla="*/ 65 w 72"/>
                  <a:gd name="T7" fmla="*/ 36 h 58"/>
                  <a:gd name="T8" fmla="*/ 58 w 72"/>
                  <a:gd name="T9" fmla="*/ 24 h 58"/>
                  <a:gd name="T10" fmla="*/ 50 w 72"/>
                  <a:gd name="T11" fmla="*/ 14 h 58"/>
                  <a:gd name="T12" fmla="*/ 40 w 72"/>
                  <a:gd name="T13" fmla="*/ 5 h 58"/>
                  <a:gd name="T14" fmla="*/ 28 w 72"/>
                  <a:gd name="T15" fmla="*/ 0 h 58"/>
                  <a:gd name="T16" fmla="*/ 16 w 72"/>
                  <a:gd name="T17" fmla="*/ 3 h 58"/>
                  <a:gd name="T18" fmla="*/ 6 w 72"/>
                  <a:gd name="T19" fmla="*/ 15 h 58"/>
                  <a:gd name="T20" fmla="*/ 0 w 72"/>
                  <a:gd name="T21" fmla="*/ 31 h 58"/>
                  <a:gd name="T22" fmla="*/ 4 w 72"/>
                  <a:gd name="T23" fmla="*/ 43 h 58"/>
                  <a:gd name="T24" fmla="*/ 12 w 72"/>
                  <a:gd name="T25" fmla="*/ 51 h 58"/>
                  <a:gd name="T26" fmla="*/ 26 w 72"/>
                  <a:gd name="T27" fmla="*/ 56 h 58"/>
                  <a:gd name="T28" fmla="*/ 40 w 72"/>
                  <a:gd name="T29" fmla="*/ 58 h 58"/>
                  <a:gd name="T30" fmla="*/ 52 w 72"/>
                  <a:gd name="T31" fmla="*/ 58 h 58"/>
                  <a:gd name="T32" fmla="*/ 63 w 72"/>
                  <a:gd name="T33" fmla="*/ 58 h 58"/>
                  <a:gd name="T34" fmla="*/ 66 w 72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19" name="Freeform 175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72 w 72"/>
                  <a:gd name="T1" fmla="*/ 10 h 56"/>
                  <a:gd name="T2" fmla="*/ 66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4 w 72"/>
                  <a:gd name="T15" fmla="*/ 14 h 56"/>
                  <a:gd name="T16" fmla="*/ 0 w 72"/>
                  <a:gd name="T17" fmla="*/ 25 h 56"/>
                  <a:gd name="T18" fmla="*/ 6 w 72"/>
                  <a:gd name="T19" fmla="*/ 40 h 56"/>
                  <a:gd name="T20" fmla="*/ 16 w 72"/>
                  <a:gd name="T21" fmla="*/ 53 h 56"/>
                  <a:gd name="T22" fmla="*/ 28 w 72"/>
                  <a:gd name="T23" fmla="*/ 56 h 56"/>
                  <a:gd name="T24" fmla="*/ 40 w 72"/>
                  <a:gd name="T25" fmla="*/ 53 h 56"/>
                  <a:gd name="T26" fmla="*/ 50 w 72"/>
                  <a:gd name="T27" fmla="*/ 44 h 56"/>
                  <a:gd name="T28" fmla="*/ 58 w 72"/>
                  <a:gd name="T29" fmla="*/ 33 h 56"/>
                  <a:gd name="T30" fmla="*/ 65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0" name="Freeform 176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32 w 53"/>
                  <a:gd name="T1" fmla="*/ 0 h 72"/>
                  <a:gd name="T2" fmla="*/ 21 w 53"/>
                  <a:gd name="T3" fmla="*/ 0 h 72"/>
                  <a:gd name="T4" fmla="*/ 19 w 53"/>
                  <a:gd name="T5" fmla="*/ 3 h 72"/>
                  <a:gd name="T6" fmla="*/ 14 w 53"/>
                  <a:gd name="T7" fmla="*/ 11 h 72"/>
                  <a:gd name="T8" fmla="*/ 8 w 53"/>
                  <a:gd name="T9" fmla="*/ 23 h 72"/>
                  <a:gd name="T10" fmla="*/ 2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7 w 53"/>
                  <a:gd name="T19" fmla="*/ 72 h 72"/>
                  <a:gd name="T20" fmla="*/ 43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1 w 53"/>
                  <a:gd name="T27" fmla="*/ 35 h 72"/>
                  <a:gd name="T28" fmla="*/ 45 w 53"/>
                  <a:gd name="T29" fmla="*/ 23 h 72"/>
                  <a:gd name="T30" fmla="*/ 39 w 53"/>
                  <a:gd name="T31" fmla="*/ 11 h 72"/>
                  <a:gd name="T32" fmla="*/ 35 w 53"/>
                  <a:gd name="T33" fmla="*/ 3 h 72"/>
                  <a:gd name="T34" fmla="*/ 3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1" name="Freeform 177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6 w 72"/>
                  <a:gd name="T1" fmla="*/ 0 h 57"/>
                  <a:gd name="T2" fmla="*/ 0 w 72"/>
                  <a:gd name="T3" fmla="*/ 10 h 57"/>
                  <a:gd name="T4" fmla="*/ 1 w 72"/>
                  <a:gd name="T5" fmla="*/ 14 h 57"/>
                  <a:gd name="T6" fmla="*/ 7 w 72"/>
                  <a:gd name="T7" fmla="*/ 22 h 57"/>
                  <a:gd name="T8" fmla="*/ 14 w 72"/>
                  <a:gd name="T9" fmla="*/ 33 h 57"/>
                  <a:gd name="T10" fmla="*/ 23 w 72"/>
                  <a:gd name="T11" fmla="*/ 43 h 57"/>
                  <a:gd name="T12" fmla="*/ 33 w 72"/>
                  <a:gd name="T13" fmla="*/ 53 h 57"/>
                  <a:gd name="T14" fmla="*/ 44 w 72"/>
                  <a:gd name="T15" fmla="*/ 57 h 57"/>
                  <a:gd name="T16" fmla="*/ 56 w 72"/>
                  <a:gd name="T17" fmla="*/ 55 h 57"/>
                  <a:gd name="T18" fmla="*/ 66 w 72"/>
                  <a:gd name="T19" fmla="*/ 42 h 57"/>
                  <a:gd name="T20" fmla="*/ 72 w 72"/>
                  <a:gd name="T21" fmla="*/ 26 h 57"/>
                  <a:gd name="T22" fmla="*/ 68 w 72"/>
                  <a:gd name="T23" fmla="*/ 15 h 57"/>
                  <a:gd name="T24" fmla="*/ 60 w 72"/>
                  <a:gd name="T25" fmla="*/ 7 h 57"/>
                  <a:gd name="T26" fmla="*/ 46 w 72"/>
                  <a:gd name="T27" fmla="*/ 2 h 57"/>
                  <a:gd name="T28" fmla="*/ 33 w 72"/>
                  <a:gd name="T29" fmla="*/ 0 h 57"/>
                  <a:gd name="T30" fmla="*/ 20 w 72"/>
                  <a:gd name="T31" fmla="*/ 0 h 57"/>
                  <a:gd name="T32" fmla="*/ 9 w 72"/>
                  <a:gd name="T33" fmla="*/ 0 h 57"/>
                  <a:gd name="T34" fmla="*/ 6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2" name="Freeform 178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47 h 58"/>
                  <a:gd name="T2" fmla="*/ 6 w 72"/>
                  <a:gd name="T3" fmla="*/ 58 h 58"/>
                  <a:gd name="T4" fmla="*/ 9 w 72"/>
                  <a:gd name="T5" fmla="*/ 58 h 58"/>
                  <a:gd name="T6" fmla="*/ 20 w 72"/>
                  <a:gd name="T7" fmla="*/ 58 h 58"/>
                  <a:gd name="T8" fmla="*/ 33 w 72"/>
                  <a:gd name="T9" fmla="*/ 58 h 58"/>
                  <a:gd name="T10" fmla="*/ 46 w 72"/>
                  <a:gd name="T11" fmla="*/ 55 h 58"/>
                  <a:gd name="T12" fmla="*/ 59 w 72"/>
                  <a:gd name="T13" fmla="*/ 51 h 58"/>
                  <a:gd name="T14" fmla="*/ 68 w 72"/>
                  <a:gd name="T15" fmla="*/ 43 h 58"/>
                  <a:gd name="T16" fmla="*/ 72 w 72"/>
                  <a:gd name="T17" fmla="*/ 32 h 58"/>
                  <a:gd name="T18" fmla="*/ 66 w 72"/>
                  <a:gd name="T19" fmla="*/ 16 h 58"/>
                  <a:gd name="T20" fmla="*/ 56 w 72"/>
                  <a:gd name="T21" fmla="*/ 4 h 58"/>
                  <a:gd name="T22" fmla="*/ 44 w 72"/>
                  <a:gd name="T23" fmla="*/ 0 h 58"/>
                  <a:gd name="T24" fmla="*/ 33 w 72"/>
                  <a:gd name="T25" fmla="*/ 5 h 58"/>
                  <a:gd name="T26" fmla="*/ 23 w 72"/>
                  <a:gd name="T27" fmla="*/ 14 h 58"/>
                  <a:gd name="T28" fmla="*/ 14 w 72"/>
                  <a:gd name="T29" fmla="*/ 24 h 58"/>
                  <a:gd name="T30" fmla="*/ 7 w 72"/>
                  <a:gd name="T31" fmla="*/ 36 h 58"/>
                  <a:gd name="T32" fmla="*/ 1 w 72"/>
                  <a:gd name="T33" fmla="*/ 44 h 58"/>
                  <a:gd name="T34" fmla="*/ 0 w 72"/>
                  <a:gd name="T35" fmla="*/ 4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3" name="Freeform 179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44 w 144"/>
                  <a:gd name="T1" fmla="*/ 0 h 167"/>
                  <a:gd name="T2" fmla="*/ 143 w 144"/>
                  <a:gd name="T3" fmla="*/ 28 h 167"/>
                  <a:gd name="T4" fmla="*/ 138 w 144"/>
                  <a:gd name="T5" fmla="*/ 57 h 167"/>
                  <a:gd name="T6" fmla="*/ 129 w 144"/>
                  <a:gd name="T7" fmla="*/ 84 h 167"/>
                  <a:gd name="T8" fmla="*/ 116 w 144"/>
                  <a:gd name="T9" fmla="*/ 111 h 167"/>
                  <a:gd name="T10" fmla="*/ 100 w 144"/>
                  <a:gd name="T11" fmla="*/ 135 h 167"/>
                  <a:gd name="T12" fmla="*/ 82 w 144"/>
                  <a:gd name="T13" fmla="*/ 152 h 167"/>
                  <a:gd name="T14" fmla="*/ 60 w 144"/>
                  <a:gd name="T15" fmla="*/ 164 h 167"/>
                  <a:gd name="T16" fmla="*/ 36 w 144"/>
                  <a:gd name="T17" fmla="*/ 167 h 167"/>
                  <a:gd name="T18" fmla="*/ 16 w 144"/>
                  <a:gd name="T19" fmla="*/ 163 h 167"/>
                  <a:gd name="T20" fmla="*/ 5 w 144"/>
                  <a:gd name="T21" fmla="*/ 152 h 167"/>
                  <a:gd name="T22" fmla="*/ 0 w 144"/>
                  <a:gd name="T23" fmla="*/ 140 h 167"/>
                  <a:gd name="T24" fmla="*/ 2 w 144"/>
                  <a:gd name="T25" fmla="*/ 123 h 167"/>
                  <a:gd name="T26" fmla="*/ 12 w 144"/>
                  <a:gd name="T27" fmla="*/ 109 h 167"/>
                  <a:gd name="T28" fmla="*/ 24 w 144"/>
                  <a:gd name="T29" fmla="*/ 96 h 167"/>
                  <a:gd name="T30" fmla="*/ 42 w 144"/>
                  <a:gd name="T31" fmla="*/ 85 h 167"/>
                  <a:gd name="T32" fmla="*/ 62 w 144"/>
                  <a:gd name="T33" fmla="*/ 82 h 167"/>
                  <a:gd name="T34" fmla="*/ 80 w 144"/>
                  <a:gd name="T35" fmla="*/ 79 h 167"/>
                  <a:gd name="T36" fmla="*/ 95 w 144"/>
                  <a:gd name="T37" fmla="*/ 69 h 167"/>
                  <a:gd name="T38" fmla="*/ 108 w 144"/>
                  <a:gd name="T39" fmla="*/ 57 h 167"/>
                  <a:gd name="T40" fmla="*/ 121 w 144"/>
                  <a:gd name="T41" fmla="*/ 41 h 167"/>
                  <a:gd name="T42" fmla="*/ 130 w 144"/>
                  <a:gd name="T43" fmla="*/ 26 h 167"/>
                  <a:gd name="T44" fmla="*/ 138 w 144"/>
                  <a:gd name="T45" fmla="*/ 13 h 167"/>
                  <a:gd name="T46" fmla="*/ 143 w 144"/>
                  <a:gd name="T47" fmla="*/ 4 h 167"/>
                  <a:gd name="T48" fmla="*/ 144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4" name="Freeform 180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04 w 204"/>
                  <a:gd name="T1" fmla="*/ 0 h 82"/>
                  <a:gd name="T2" fmla="*/ 196 w 204"/>
                  <a:gd name="T3" fmla="*/ 10 h 82"/>
                  <a:gd name="T4" fmla="*/ 187 w 204"/>
                  <a:gd name="T5" fmla="*/ 21 h 82"/>
                  <a:gd name="T6" fmla="*/ 175 w 204"/>
                  <a:gd name="T7" fmla="*/ 31 h 82"/>
                  <a:gd name="T8" fmla="*/ 165 w 204"/>
                  <a:gd name="T9" fmla="*/ 40 h 82"/>
                  <a:gd name="T10" fmla="*/ 152 w 204"/>
                  <a:gd name="T11" fmla="*/ 50 h 82"/>
                  <a:gd name="T12" fmla="*/ 139 w 204"/>
                  <a:gd name="T13" fmla="*/ 58 h 82"/>
                  <a:gd name="T14" fmla="*/ 127 w 204"/>
                  <a:gd name="T15" fmla="*/ 65 h 82"/>
                  <a:gd name="T16" fmla="*/ 114 w 204"/>
                  <a:gd name="T17" fmla="*/ 70 h 82"/>
                  <a:gd name="T18" fmla="*/ 100 w 204"/>
                  <a:gd name="T19" fmla="*/ 76 h 82"/>
                  <a:gd name="T20" fmla="*/ 88 w 204"/>
                  <a:gd name="T21" fmla="*/ 80 h 82"/>
                  <a:gd name="T22" fmla="*/ 74 w 204"/>
                  <a:gd name="T23" fmla="*/ 81 h 82"/>
                  <a:gd name="T24" fmla="*/ 61 w 204"/>
                  <a:gd name="T25" fmla="*/ 82 h 82"/>
                  <a:gd name="T26" fmla="*/ 48 w 204"/>
                  <a:gd name="T27" fmla="*/ 81 h 82"/>
                  <a:gd name="T28" fmla="*/ 37 w 204"/>
                  <a:gd name="T29" fmla="*/ 77 h 82"/>
                  <a:gd name="T30" fmla="*/ 25 w 204"/>
                  <a:gd name="T31" fmla="*/ 71 h 82"/>
                  <a:gd name="T32" fmla="*/ 15 w 204"/>
                  <a:gd name="T33" fmla="*/ 65 h 82"/>
                  <a:gd name="T34" fmla="*/ 2 w 204"/>
                  <a:gd name="T35" fmla="*/ 48 h 82"/>
                  <a:gd name="T36" fmla="*/ 0 w 204"/>
                  <a:gd name="T37" fmla="*/ 33 h 82"/>
                  <a:gd name="T38" fmla="*/ 6 w 204"/>
                  <a:gd name="T39" fmla="*/ 21 h 82"/>
                  <a:gd name="T40" fmla="*/ 17 w 204"/>
                  <a:gd name="T41" fmla="*/ 10 h 82"/>
                  <a:gd name="T42" fmla="*/ 33 w 204"/>
                  <a:gd name="T43" fmla="*/ 3 h 82"/>
                  <a:gd name="T44" fmla="*/ 52 w 204"/>
                  <a:gd name="T45" fmla="*/ 1 h 82"/>
                  <a:gd name="T46" fmla="*/ 71 w 204"/>
                  <a:gd name="T47" fmla="*/ 5 h 82"/>
                  <a:gd name="T48" fmla="*/ 90 w 204"/>
                  <a:gd name="T49" fmla="*/ 15 h 82"/>
                  <a:gd name="T50" fmla="*/ 105 w 204"/>
                  <a:gd name="T51" fmla="*/ 22 h 82"/>
                  <a:gd name="T52" fmla="*/ 123 w 204"/>
                  <a:gd name="T53" fmla="*/ 24 h 82"/>
                  <a:gd name="T54" fmla="*/ 142 w 204"/>
                  <a:gd name="T55" fmla="*/ 22 h 82"/>
                  <a:gd name="T56" fmla="*/ 160 w 204"/>
                  <a:gd name="T57" fmla="*/ 17 h 82"/>
                  <a:gd name="T58" fmla="*/ 177 w 204"/>
                  <a:gd name="T59" fmla="*/ 12 h 82"/>
                  <a:gd name="T60" fmla="*/ 191 w 204"/>
                  <a:gd name="T61" fmla="*/ 6 h 82"/>
                  <a:gd name="T62" fmla="*/ 200 w 204"/>
                  <a:gd name="T63" fmla="*/ 2 h 82"/>
                  <a:gd name="T64" fmla="*/ 20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5" name="Freeform 181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24 w 84"/>
                  <a:gd name="T1" fmla="*/ 0 h 208"/>
                  <a:gd name="T2" fmla="*/ 42 w 84"/>
                  <a:gd name="T3" fmla="*/ 21 h 208"/>
                  <a:gd name="T4" fmla="*/ 59 w 84"/>
                  <a:gd name="T5" fmla="*/ 45 h 208"/>
                  <a:gd name="T6" fmla="*/ 71 w 84"/>
                  <a:gd name="T7" fmla="*/ 73 h 208"/>
                  <a:gd name="T8" fmla="*/ 79 w 84"/>
                  <a:gd name="T9" fmla="*/ 100 h 208"/>
                  <a:gd name="T10" fmla="*/ 84 w 84"/>
                  <a:gd name="T11" fmla="*/ 128 h 208"/>
                  <a:gd name="T12" fmla="*/ 82 w 84"/>
                  <a:gd name="T13" fmla="*/ 155 h 208"/>
                  <a:gd name="T14" fmla="*/ 74 w 84"/>
                  <a:gd name="T15" fmla="*/ 178 h 208"/>
                  <a:gd name="T16" fmla="*/ 57 w 84"/>
                  <a:gd name="T17" fmla="*/ 197 h 208"/>
                  <a:gd name="T18" fmla="*/ 40 w 84"/>
                  <a:gd name="T19" fmla="*/ 208 h 208"/>
                  <a:gd name="T20" fmla="*/ 25 w 84"/>
                  <a:gd name="T21" fmla="*/ 208 h 208"/>
                  <a:gd name="T22" fmla="*/ 12 w 84"/>
                  <a:gd name="T23" fmla="*/ 201 h 208"/>
                  <a:gd name="T24" fmla="*/ 4 w 84"/>
                  <a:gd name="T25" fmla="*/ 187 h 208"/>
                  <a:gd name="T26" fmla="*/ 0 w 84"/>
                  <a:gd name="T27" fmla="*/ 170 h 208"/>
                  <a:gd name="T28" fmla="*/ 1 w 84"/>
                  <a:gd name="T29" fmla="*/ 151 h 208"/>
                  <a:gd name="T30" fmla="*/ 7 w 84"/>
                  <a:gd name="T31" fmla="*/ 133 h 208"/>
                  <a:gd name="T32" fmla="*/ 19 w 84"/>
                  <a:gd name="T33" fmla="*/ 115 h 208"/>
                  <a:gd name="T34" fmla="*/ 34 w 84"/>
                  <a:gd name="T35" fmla="*/ 84 h 208"/>
                  <a:gd name="T36" fmla="*/ 34 w 84"/>
                  <a:gd name="T37" fmla="*/ 46 h 208"/>
                  <a:gd name="T38" fmla="*/ 27 w 84"/>
                  <a:gd name="T39" fmla="*/ 14 h 208"/>
                  <a:gd name="T40" fmla="*/ 24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6" name="Freeform 182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27 w 144"/>
                  <a:gd name="T3" fmla="*/ 7 h 170"/>
                  <a:gd name="T4" fmla="*/ 54 w 144"/>
                  <a:gd name="T5" fmla="*/ 18 h 170"/>
                  <a:gd name="T6" fmla="*/ 81 w 144"/>
                  <a:gd name="T7" fmla="*/ 33 h 170"/>
                  <a:gd name="T8" fmla="*/ 104 w 144"/>
                  <a:gd name="T9" fmla="*/ 50 h 170"/>
                  <a:gd name="T10" fmla="*/ 123 w 144"/>
                  <a:gd name="T11" fmla="*/ 71 h 170"/>
                  <a:gd name="T12" fmla="*/ 137 w 144"/>
                  <a:gd name="T13" fmla="*/ 92 h 170"/>
                  <a:gd name="T14" fmla="*/ 144 w 144"/>
                  <a:gd name="T15" fmla="*/ 117 h 170"/>
                  <a:gd name="T16" fmla="*/ 142 w 144"/>
                  <a:gd name="T17" fmla="*/ 141 h 170"/>
                  <a:gd name="T18" fmla="*/ 134 w 144"/>
                  <a:gd name="T19" fmla="*/ 159 h 170"/>
                  <a:gd name="T20" fmla="*/ 121 w 144"/>
                  <a:gd name="T21" fmla="*/ 168 h 170"/>
                  <a:gd name="T22" fmla="*/ 107 w 144"/>
                  <a:gd name="T23" fmla="*/ 170 h 170"/>
                  <a:gd name="T24" fmla="*/ 94 w 144"/>
                  <a:gd name="T25" fmla="*/ 164 h 170"/>
                  <a:gd name="T26" fmla="*/ 80 w 144"/>
                  <a:gd name="T27" fmla="*/ 152 h 170"/>
                  <a:gd name="T28" fmla="*/ 69 w 144"/>
                  <a:gd name="T29" fmla="*/ 136 h 170"/>
                  <a:gd name="T30" fmla="*/ 64 w 144"/>
                  <a:gd name="T31" fmla="*/ 118 h 170"/>
                  <a:gd name="T32" fmla="*/ 65 w 144"/>
                  <a:gd name="T33" fmla="*/ 97 h 170"/>
                  <a:gd name="T34" fmla="*/ 65 w 144"/>
                  <a:gd name="T35" fmla="*/ 80 h 170"/>
                  <a:gd name="T36" fmla="*/ 59 w 144"/>
                  <a:gd name="T37" fmla="*/ 63 h 170"/>
                  <a:gd name="T38" fmla="*/ 49 w 144"/>
                  <a:gd name="T39" fmla="*/ 46 h 170"/>
                  <a:gd name="T40" fmla="*/ 36 w 144"/>
                  <a:gd name="T41" fmla="*/ 31 h 170"/>
                  <a:gd name="T42" fmla="*/ 23 w 144"/>
                  <a:gd name="T43" fmla="*/ 19 h 170"/>
                  <a:gd name="T44" fmla="*/ 12 w 144"/>
                  <a:gd name="T45" fmla="*/ 10 h 170"/>
                  <a:gd name="T46" fmla="*/ 4 w 144"/>
                  <a:gd name="T47" fmla="*/ 3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7" name="Freeform 183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8 h 103"/>
                  <a:gd name="T2" fmla="*/ 13 w 199"/>
                  <a:gd name="T3" fmla="*/ 13 h 103"/>
                  <a:gd name="T4" fmla="*/ 27 w 199"/>
                  <a:gd name="T5" fmla="*/ 8 h 103"/>
                  <a:gd name="T6" fmla="*/ 40 w 199"/>
                  <a:gd name="T7" fmla="*/ 5 h 103"/>
                  <a:gd name="T8" fmla="*/ 54 w 199"/>
                  <a:gd name="T9" fmla="*/ 3 h 103"/>
                  <a:gd name="T10" fmla="*/ 69 w 199"/>
                  <a:gd name="T11" fmla="*/ 0 h 103"/>
                  <a:gd name="T12" fmla="*/ 84 w 199"/>
                  <a:gd name="T13" fmla="*/ 0 h 103"/>
                  <a:gd name="T14" fmla="*/ 99 w 199"/>
                  <a:gd name="T15" fmla="*/ 0 h 103"/>
                  <a:gd name="T16" fmla="*/ 114 w 199"/>
                  <a:gd name="T17" fmla="*/ 1 h 103"/>
                  <a:gd name="T18" fmla="*/ 128 w 199"/>
                  <a:gd name="T19" fmla="*/ 4 h 103"/>
                  <a:gd name="T20" fmla="*/ 141 w 199"/>
                  <a:gd name="T21" fmla="*/ 8 h 103"/>
                  <a:gd name="T22" fmla="*/ 153 w 199"/>
                  <a:gd name="T23" fmla="*/ 13 h 103"/>
                  <a:gd name="T24" fmla="*/ 165 w 199"/>
                  <a:gd name="T25" fmla="*/ 19 h 103"/>
                  <a:gd name="T26" fmla="*/ 175 w 199"/>
                  <a:gd name="T27" fmla="*/ 27 h 103"/>
                  <a:gd name="T28" fmla="*/ 183 w 199"/>
                  <a:gd name="T29" fmla="*/ 35 h 103"/>
                  <a:gd name="T30" fmla="*/ 190 w 199"/>
                  <a:gd name="T31" fmla="*/ 45 h 103"/>
                  <a:gd name="T32" fmla="*/ 196 w 199"/>
                  <a:gd name="T33" fmla="*/ 57 h 103"/>
                  <a:gd name="T34" fmla="*/ 199 w 199"/>
                  <a:gd name="T35" fmla="*/ 76 h 103"/>
                  <a:gd name="T36" fmla="*/ 194 w 199"/>
                  <a:gd name="T37" fmla="*/ 91 h 103"/>
                  <a:gd name="T38" fmla="*/ 182 w 199"/>
                  <a:gd name="T39" fmla="*/ 99 h 103"/>
                  <a:gd name="T40" fmla="*/ 167 w 199"/>
                  <a:gd name="T41" fmla="*/ 103 h 103"/>
                  <a:gd name="T42" fmla="*/ 150 w 199"/>
                  <a:gd name="T43" fmla="*/ 101 h 103"/>
                  <a:gd name="T44" fmla="*/ 132 w 199"/>
                  <a:gd name="T45" fmla="*/ 92 h 103"/>
                  <a:gd name="T46" fmla="*/ 118 w 199"/>
                  <a:gd name="T47" fmla="*/ 80 h 103"/>
                  <a:gd name="T48" fmla="*/ 106 w 199"/>
                  <a:gd name="T49" fmla="*/ 63 h 103"/>
                  <a:gd name="T50" fmla="*/ 97 w 199"/>
                  <a:gd name="T51" fmla="*/ 49 h 103"/>
                  <a:gd name="T52" fmla="*/ 82 w 199"/>
                  <a:gd name="T53" fmla="*/ 37 h 103"/>
                  <a:gd name="T54" fmla="*/ 65 w 199"/>
                  <a:gd name="T55" fmla="*/ 29 h 103"/>
                  <a:gd name="T56" fmla="*/ 46 w 199"/>
                  <a:gd name="T57" fmla="*/ 25 h 103"/>
                  <a:gd name="T58" fmla="*/ 29 w 199"/>
                  <a:gd name="T59" fmla="*/ 21 h 103"/>
                  <a:gd name="T60" fmla="*/ 14 w 199"/>
                  <a:gd name="T61" fmla="*/ 19 h 103"/>
                  <a:gd name="T62" fmla="*/ 4 w 199"/>
                  <a:gd name="T63" fmla="*/ 18 h 103"/>
                  <a:gd name="T64" fmla="*/ 0 w 199"/>
                  <a:gd name="T65" fmla="*/ 18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8" name="Freeform 184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95 w 107"/>
                  <a:gd name="T1" fmla="*/ 0 h 195"/>
                  <a:gd name="T2" fmla="*/ 103 w 107"/>
                  <a:gd name="T3" fmla="*/ 26 h 195"/>
                  <a:gd name="T4" fmla="*/ 107 w 107"/>
                  <a:gd name="T5" fmla="*/ 55 h 195"/>
                  <a:gd name="T6" fmla="*/ 107 w 107"/>
                  <a:gd name="T7" fmla="*/ 85 h 195"/>
                  <a:gd name="T8" fmla="*/ 104 w 107"/>
                  <a:gd name="T9" fmla="*/ 114 h 195"/>
                  <a:gd name="T10" fmla="*/ 96 w 107"/>
                  <a:gd name="T11" fmla="*/ 141 h 195"/>
                  <a:gd name="T12" fmla="*/ 83 w 107"/>
                  <a:gd name="T13" fmla="*/ 164 h 195"/>
                  <a:gd name="T14" fmla="*/ 66 w 107"/>
                  <a:gd name="T15" fmla="*/ 183 h 195"/>
                  <a:gd name="T16" fmla="*/ 44 w 107"/>
                  <a:gd name="T17" fmla="*/ 193 h 195"/>
                  <a:gd name="T18" fmla="*/ 24 w 107"/>
                  <a:gd name="T19" fmla="*/ 195 h 195"/>
                  <a:gd name="T20" fmla="*/ 10 w 107"/>
                  <a:gd name="T21" fmla="*/ 190 h 195"/>
                  <a:gd name="T22" fmla="*/ 3 w 107"/>
                  <a:gd name="T23" fmla="*/ 177 h 195"/>
                  <a:gd name="T24" fmla="*/ 0 w 107"/>
                  <a:gd name="T25" fmla="*/ 162 h 195"/>
                  <a:gd name="T26" fmla="*/ 3 w 107"/>
                  <a:gd name="T27" fmla="*/ 145 h 195"/>
                  <a:gd name="T28" fmla="*/ 12 w 107"/>
                  <a:gd name="T29" fmla="*/ 127 h 195"/>
                  <a:gd name="T30" fmla="*/ 24 w 107"/>
                  <a:gd name="T31" fmla="*/ 114 h 195"/>
                  <a:gd name="T32" fmla="*/ 43 w 107"/>
                  <a:gd name="T33" fmla="*/ 103 h 195"/>
                  <a:gd name="T34" fmla="*/ 58 w 107"/>
                  <a:gd name="T35" fmla="*/ 94 h 195"/>
                  <a:gd name="T36" fmla="*/ 69 w 107"/>
                  <a:gd name="T37" fmla="*/ 80 h 195"/>
                  <a:gd name="T38" fmla="*/ 79 w 107"/>
                  <a:gd name="T39" fmla="*/ 64 h 195"/>
                  <a:gd name="T40" fmla="*/ 86 w 107"/>
                  <a:gd name="T41" fmla="*/ 46 h 195"/>
                  <a:gd name="T42" fmla="*/ 90 w 107"/>
                  <a:gd name="T43" fmla="*/ 28 h 195"/>
                  <a:gd name="T44" fmla="*/ 92 w 107"/>
                  <a:gd name="T45" fmla="*/ 13 h 195"/>
                  <a:gd name="T46" fmla="*/ 95 w 107"/>
                  <a:gd name="T47" fmla="*/ 3 h 195"/>
                  <a:gd name="T48" fmla="*/ 9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29" name="Freeform 185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83 w 183"/>
                  <a:gd name="T1" fmla="*/ 0 h 126"/>
                  <a:gd name="T2" fmla="*/ 173 w 183"/>
                  <a:gd name="T3" fmla="*/ 25 h 126"/>
                  <a:gd name="T4" fmla="*/ 159 w 183"/>
                  <a:gd name="T5" fmla="*/ 51 h 126"/>
                  <a:gd name="T6" fmla="*/ 141 w 183"/>
                  <a:gd name="T7" fmla="*/ 74 h 126"/>
                  <a:gd name="T8" fmla="*/ 120 w 183"/>
                  <a:gd name="T9" fmla="*/ 94 h 126"/>
                  <a:gd name="T10" fmla="*/ 97 w 183"/>
                  <a:gd name="T11" fmla="*/ 111 h 126"/>
                  <a:gd name="T12" fmla="*/ 73 w 183"/>
                  <a:gd name="T13" fmla="*/ 122 h 126"/>
                  <a:gd name="T14" fmla="*/ 48 w 183"/>
                  <a:gd name="T15" fmla="*/ 126 h 126"/>
                  <a:gd name="T16" fmla="*/ 24 w 183"/>
                  <a:gd name="T17" fmla="*/ 120 h 126"/>
                  <a:gd name="T18" fmla="*/ 7 w 183"/>
                  <a:gd name="T19" fmla="*/ 109 h 126"/>
                  <a:gd name="T20" fmla="*/ 0 w 183"/>
                  <a:gd name="T21" fmla="*/ 96 h 126"/>
                  <a:gd name="T22" fmla="*/ 1 w 183"/>
                  <a:gd name="T23" fmla="*/ 82 h 126"/>
                  <a:gd name="T24" fmla="*/ 8 w 183"/>
                  <a:gd name="T25" fmla="*/ 69 h 126"/>
                  <a:gd name="T26" fmla="*/ 22 w 183"/>
                  <a:gd name="T27" fmla="*/ 58 h 126"/>
                  <a:gd name="T28" fmla="*/ 39 w 183"/>
                  <a:gd name="T29" fmla="*/ 50 h 126"/>
                  <a:gd name="T30" fmla="*/ 58 w 183"/>
                  <a:gd name="T31" fmla="*/ 46 h 126"/>
                  <a:gd name="T32" fmla="*/ 78 w 183"/>
                  <a:gd name="T33" fmla="*/ 50 h 126"/>
                  <a:gd name="T34" fmla="*/ 96 w 183"/>
                  <a:gd name="T35" fmla="*/ 52 h 126"/>
                  <a:gd name="T36" fmla="*/ 113 w 183"/>
                  <a:gd name="T37" fmla="*/ 48 h 126"/>
                  <a:gd name="T38" fmla="*/ 130 w 183"/>
                  <a:gd name="T39" fmla="*/ 40 h 126"/>
                  <a:gd name="T40" fmla="*/ 148 w 183"/>
                  <a:gd name="T41" fmla="*/ 30 h 126"/>
                  <a:gd name="T42" fmla="*/ 161 w 183"/>
                  <a:gd name="T43" fmla="*/ 20 h 126"/>
                  <a:gd name="T44" fmla="*/ 173 w 183"/>
                  <a:gd name="T45" fmla="*/ 10 h 126"/>
                  <a:gd name="T46" fmla="*/ 181 w 183"/>
                  <a:gd name="T47" fmla="*/ 2 h 126"/>
                  <a:gd name="T48" fmla="*/ 183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0" name="Freeform 186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3 w 102"/>
                  <a:gd name="T3" fmla="*/ 14 h 197"/>
                  <a:gd name="T4" fmla="*/ 46 w 102"/>
                  <a:gd name="T5" fmla="*/ 33 h 197"/>
                  <a:gd name="T6" fmla="*/ 66 w 102"/>
                  <a:gd name="T7" fmla="*/ 54 h 197"/>
                  <a:gd name="T8" fmla="*/ 83 w 102"/>
                  <a:gd name="T9" fmla="*/ 77 h 197"/>
                  <a:gd name="T10" fmla="*/ 95 w 102"/>
                  <a:gd name="T11" fmla="*/ 103 h 197"/>
                  <a:gd name="T12" fmla="*/ 102 w 102"/>
                  <a:gd name="T13" fmla="*/ 128 h 197"/>
                  <a:gd name="T14" fmla="*/ 102 w 102"/>
                  <a:gd name="T15" fmla="*/ 153 h 197"/>
                  <a:gd name="T16" fmla="*/ 93 w 102"/>
                  <a:gd name="T17" fmla="*/ 177 h 197"/>
                  <a:gd name="T18" fmla="*/ 79 w 102"/>
                  <a:gd name="T19" fmla="*/ 191 h 197"/>
                  <a:gd name="T20" fmla="*/ 65 w 102"/>
                  <a:gd name="T21" fmla="*/ 197 h 197"/>
                  <a:gd name="T22" fmla="*/ 51 w 102"/>
                  <a:gd name="T23" fmla="*/ 194 h 197"/>
                  <a:gd name="T24" fmla="*/ 39 w 102"/>
                  <a:gd name="T25" fmla="*/ 183 h 197"/>
                  <a:gd name="T26" fmla="*/ 30 w 102"/>
                  <a:gd name="T27" fmla="*/ 170 h 197"/>
                  <a:gd name="T28" fmla="*/ 25 w 102"/>
                  <a:gd name="T29" fmla="*/ 151 h 197"/>
                  <a:gd name="T30" fmla="*/ 25 w 102"/>
                  <a:gd name="T31" fmla="*/ 132 h 197"/>
                  <a:gd name="T32" fmla="*/ 32 w 102"/>
                  <a:gd name="T33" fmla="*/ 112 h 197"/>
                  <a:gd name="T34" fmla="*/ 37 w 102"/>
                  <a:gd name="T35" fmla="*/ 96 h 197"/>
                  <a:gd name="T36" fmla="*/ 35 w 102"/>
                  <a:gd name="T37" fmla="*/ 77 h 197"/>
                  <a:gd name="T38" fmla="*/ 31 w 102"/>
                  <a:gd name="T39" fmla="*/ 59 h 197"/>
                  <a:gd name="T40" fmla="*/ 24 w 102"/>
                  <a:gd name="T41" fmla="*/ 41 h 197"/>
                  <a:gd name="T42" fmla="*/ 16 w 102"/>
                  <a:gd name="T43" fmla="*/ 24 h 197"/>
                  <a:gd name="T44" fmla="*/ 8 w 102"/>
                  <a:gd name="T45" fmla="*/ 12 h 197"/>
                  <a:gd name="T46" fmla="*/ 2 w 102"/>
                  <a:gd name="T47" fmla="*/ 4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1" name="Freeform 187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2 h 129"/>
                  <a:gd name="T2" fmla="*/ 28 w 180"/>
                  <a:gd name="T3" fmla="*/ 0 h 129"/>
                  <a:gd name="T4" fmla="*/ 57 w 180"/>
                  <a:gd name="T5" fmla="*/ 1 h 129"/>
                  <a:gd name="T6" fmla="*/ 87 w 180"/>
                  <a:gd name="T7" fmla="*/ 7 h 129"/>
                  <a:gd name="T8" fmla="*/ 114 w 180"/>
                  <a:gd name="T9" fmla="*/ 16 h 129"/>
                  <a:gd name="T10" fmla="*/ 140 w 180"/>
                  <a:gd name="T11" fmla="*/ 30 h 129"/>
                  <a:gd name="T12" fmla="*/ 159 w 180"/>
                  <a:gd name="T13" fmla="*/ 46 h 129"/>
                  <a:gd name="T14" fmla="*/ 173 w 180"/>
                  <a:gd name="T15" fmla="*/ 67 h 129"/>
                  <a:gd name="T16" fmla="*/ 180 w 180"/>
                  <a:gd name="T17" fmla="*/ 91 h 129"/>
                  <a:gd name="T18" fmla="*/ 178 w 180"/>
                  <a:gd name="T19" fmla="*/ 110 h 129"/>
                  <a:gd name="T20" fmla="*/ 170 w 180"/>
                  <a:gd name="T21" fmla="*/ 123 h 129"/>
                  <a:gd name="T22" fmla="*/ 156 w 180"/>
                  <a:gd name="T23" fmla="*/ 129 h 129"/>
                  <a:gd name="T24" fmla="*/ 141 w 180"/>
                  <a:gd name="T25" fmla="*/ 128 h 129"/>
                  <a:gd name="T26" fmla="*/ 125 w 180"/>
                  <a:gd name="T27" fmla="*/ 121 h 129"/>
                  <a:gd name="T28" fmla="*/ 110 w 180"/>
                  <a:gd name="T29" fmla="*/ 109 h 129"/>
                  <a:gd name="T30" fmla="*/ 98 w 180"/>
                  <a:gd name="T31" fmla="*/ 93 h 129"/>
                  <a:gd name="T32" fmla="*/ 93 w 180"/>
                  <a:gd name="T33" fmla="*/ 73 h 129"/>
                  <a:gd name="T34" fmla="*/ 87 w 180"/>
                  <a:gd name="T35" fmla="*/ 57 h 129"/>
                  <a:gd name="T36" fmla="*/ 75 w 180"/>
                  <a:gd name="T37" fmla="*/ 44 h 129"/>
                  <a:gd name="T38" fmla="*/ 60 w 180"/>
                  <a:gd name="T39" fmla="*/ 31 h 129"/>
                  <a:gd name="T40" fmla="*/ 44 w 180"/>
                  <a:gd name="T41" fmla="*/ 20 h 129"/>
                  <a:gd name="T42" fmla="*/ 28 w 180"/>
                  <a:gd name="T43" fmla="*/ 12 h 129"/>
                  <a:gd name="T44" fmla="*/ 14 w 180"/>
                  <a:gd name="T45" fmla="*/ 7 h 129"/>
                  <a:gd name="T46" fmla="*/ 4 w 180"/>
                  <a:gd name="T47" fmla="*/ 3 h 129"/>
                  <a:gd name="T48" fmla="*/ 0 w 180"/>
                  <a:gd name="T49" fmla="*/ 2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2" name="Freeform 188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54 h 85"/>
                  <a:gd name="T2" fmla="*/ 11 w 206"/>
                  <a:gd name="T3" fmla="*/ 45 h 85"/>
                  <a:gd name="T4" fmla="*/ 22 w 206"/>
                  <a:gd name="T5" fmla="*/ 37 h 85"/>
                  <a:gd name="T6" fmla="*/ 34 w 206"/>
                  <a:gd name="T7" fmla="*/ 30 h 85"/>
                  <a:gd name="T8" fmla="*/ 46 w 206"/>
                  <a:gd name="T9" fmla="*/ 23 h 85"/>
                  <a:gd name="T10" fmla="*/ 60 w 206"/>
                  <a:gd name="T11" fmla="*/ 16 h 85"/>
                  <a:gd name="T12" fmla="*/ 74 w 206"/>
                  <a:gd name="T13" fmla="*/ 11 h 85"/>
                  <a:gd name="T14" fmla="*/ 88 w 206"/>
                  <a:gd name="T15" fmla="*/ 7 h 85"/>
                  <a:gd name="T16" fmla="*/ 103 w 206"/>
                  <a:gd name="T17" fmla="*/ 3 h 85"/>
                  <a:gd name="T18" fmla="*/ 117 w 206"/>
                  <a:gd name="T19" fmla="*/ 1 h 85"/>
                  <a:gd name="T20" fmla="*/ 130 w 206"/>
                  <a:gd name="T21" fmla="*/ 0 h 85"/>
                  <a:gd name="T22" fmla="*/ 143 w 206"/>
                  <a:gd name="T23" fmla="*/ 1 h 85"/>
                  <a:gd name="T24" fmla="*/ 156 w 206"/>
                  <a:gd name="T25" fmla="*/ 3 h 85"/>
                  <a:gd name="T26" fmla="*/ 168 w 206"/>
                  <a:gd name="T27" fmla="*/ 7 h 85"/>
                  <a:gd name="T28" fmla="*/ 179 w 206"/>
                  <a:gd name="T29" fmla="*/ 12 h 85"/>
                  <a:gd name="T30" fmla="*/ 189 w 206"/>
                  <a:gd name="T31" fmla="*/ 19 h 85"/>
                  <a:gd name="T32" fmla="*/ 197 w 206"/>
                  <a:gd name="T33" fmla="*/ 29 h 85"/>
                  <a:gd name="T34" fmla="*/ 206 w 206"/>
                  <a:gd name="T35" fmla="*/ 47 h 85"/>
                  <a:gd name="T36" fmla="*/ 206 w 206"/>
                  <a:gd name="T37" fmla="*/ 62 h 85"/>
                  <a:gd name="T38" fmla="*/ 198 w 206"/>
                  <a:gd name="T39" fmla="*/ 73 h 85"/>
                  <a:gd name="T40" fmla="*/ 185 w 206"/>
                  <a:gd name="T41" fmla="*/ 82 h 85"/>
                  <a:gd name="T42" fmla="*/ 167 w 206"/>
                  <a:gd name="T43" fmla="*/ 85 h 85"/>
                  <a:gd name="T44" fmla="*/ 149 w 206"/>
                  <a:gd name="T45" fmla="*/ 84 h 85"/>
                  <a:gd name="T46" fmla="*/ 132 w 206"/>
                  <a:gd name="T47" fmla="*/ 76 h 85"/>
                  <a:gd name="T48" fmla="*/ 116 w 206"/>
                  <a:gd name="T49" fmla="*/ 63 h 85"/>
                  <a:gd name="T50" fmla="*/ 102 w 206"/>
                  <a:gd name="T51" fmla="*/ 53 h 85"/>
                  <a:gd name="T52" fmla="*/ 84 w 206"/>
                  <a:gd name="T53" fmla="*/ 47 h 85"/>
                  <a:gd name="T54" fmla="*/ 66 w 206"/>
                  <a:gd name="T55" fmla="*/ 45 h 85"/>
                  <a:gd name="T56" fmla="*/ 46 w 206"/>
                  <a:gd name="T57" fmla="*/ 46 h 85"/>
                  <a:gd name="T58" fmla="*/ 29 w 206"/>
                  <a:gd name="T59" fmla="*/ 48 h 85"/>
                  <a:gd name="T60" fmla="*/ 14 w 206"/>
                  <a:gd name="T61" fmla="*/ 50 h 85"/>
                  <a:gd name="T62" fmla="*/ 4 w 206"/>
                  <a:gd name="T63" fmla="*/ 53 h 85"/>
                  <a:gd name="T64" fmla="*/ 0 w 206"/>
                  <a:gd name="T65" fmla="*/ 5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3" name="Freeform 189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5 h 95"/>
                  <a:gd name="T2" fmla="*/ 22 w 147"/>
                  <a:gd name="T3" fmla="*/ 2 h 95"/>
                  <a:gd name="T4" fmla="*/ 45 w 147"/>
                  <a:gd name="T5" fmla="*/ 0 h 95"/>
                  <a:gd name="T6" fmla="*/ 68 w 147"/>
                  <a:gd name="T7" fmla="*/ 3 h 95"/>
                  <a:gd name="T8" fmla="*/ 91 w 147"/>
                  <a:gd name="T9" fmla="*/ 8 h 95"/>
                  <a:gd name="T10" fmla="*/ 111 w 147"/>
                  <a:gd name="T11" fmla="*/ 17 h 95"/>
                  <a:gd name="T12" fmla="*/ 128 w 147"/>
                  <a:gd name="T13" fmla="*/ 29 h 95"/>
                  <a:gd name="T14" fmla="*/ 141 w 147"/>
                  <a:gd name="T15" fmla="*/ 44 h 95"/>
                  <a:gd name="T16" fmla="*/ 147 w 147"/>
                  <a:gd name="T17" fmla="*/ 63 h 95"/>
                  <a:gd name="T18" fmla="*/ 146 w 147"/>
                  <a:gd name="T19" fmla="*/ 79 h 95"/>
                  <a:gd name="T20" fmla="*/ 141 w 147"/>
                  <a:gd name="T21" fmla="*/ 89 h 95"/>
                  <a:gd name="T22" fmla="*/ 130 w 147"/>
                  <a:gd name="T23" fmla="*/ 94 h 95"/>
                  <a:gd name="T24" fmla="*/ 119 w 147"/>
                  <a:gd name="T25" fmla="*/ 95 h 95"/>
                  <a:gd name="T26" fmla="*/ 105 w 147"/>
                  <a:gd name="T27" fmla="*/ 90 h 95"/>
                  <a:gd name="T28" fmla="*/ 93 w 147"/>
                  <a:gd name="T29" fmla="*/ 82 h 95"/>
                  <a:gd name="T30" fmla="*/ 83 w 147"/>
                  <a:gd name="T31" fmla="*/ 70 h 95"/>
                  <a:gd name="T32" fmla="*/ 77 w 147"/>
                  <a:gd name="T33" fmla="*/ 55 h 95"/>
                  <a:gd name="T34" fmla="*/ 71 w 147"/>
                  <a:gd name="T35" fmla="*/ 43 h 95"/>
                  <a:gd name="T36" fmla="*/ 62 w 147"/>
                  <a:gd name="T37" fmla="*/ 33 h 95"/>
                  <a:gd name="T38" fmla="*/ 50 w 147"/>
                  <a:gd name="T39" fmla="*/ 23 h 95"/>
                  <a:gd name="T40" fmla="*/ 36 w 147"/>
                  <a:gd name="T41" fmla="*/ 17 h 95"/>
                  <a:gd name="T42" fmla="*/ 22 w 147"/>
                  <a:gd name="T43" fmla="*/ 12 h 95"/>
                  <a:gd name="T44" fmla="*/ 10 w 147"/>
                  <a:gd name="T45" fmla="*/ 7 h 95"/>
                  <a:gd name="T46" fmla="*/ 3 w 147"/>
                  <a:gd name="T47" fmla="*/ 6 h 95"/>
                  <a:gd name="T48" fmla="*/ 0 w 147"/>
                  <a:gd name="T49" fmla="*/ 5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4" name="Freeform 190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0 w 87"/>
                  <a:gd name="T3" fmla="*/ 10 h 154"/>
                  <a:gd name="T4" fmla="*/ 38 w 87"/>
                  <a:gd name="T5" fmla="*/ 24 h 154"/>
                  <a:gd name="T6" fmla="*/ 56 w 87"/>
                  <a:gd name="T7" fmla="*/ 40 h 154"/>
                  <a:gd name="T8" fmla="*/ 69 w 87"/>
                  <a:gd name="T9" fmla="*/ 59 h 154"/>
                  <a:gd name="T10" fmla="*/ 81 w 87"/>
                  <a:gd name="T11" fmla="*/ 78 h 154"/>
                  <a:gd name="T12" fmla="*/ 87 w 87"/>
                  <a:gd name="T13" fmla="*/ 98 h 154"/>
                  <a:gd name="T14" fmla="*/ 87 w 87"/>
                  <a:gd name="T15" fmla="*/ 119 h 154"/>
                  <a:gd name="T16" fmla="*/ 81 w 87"/>
                  <a:gd name="T17" fmla="*/ 137 h 154"/>
                  <a:gd name="T18" fmla="*/ 71 w 87"/>
                  <a:gd name="T19" fmla="*/ 150 h 154"/>
                  <a:gd name="T20" fmla="*/ 59 w 87"/>
                  <a:gd name="T21" fmla="*/ 154 h 154"/>
                  <a:gd name="T22" fmla="*/ 49 w 87"/>
                  <a:gd name="T23" fmla="*/ 152 h 154"/>
                  <a:gd name="T24" fmla="*/ 38 w 87"/>
                  <a:gd name="T25" fmla="*/ 144 h 154"/>
                  <a:gd name="T26" fmla="*/ 30 w 87"/>
                  <a:gd name="T27" fmla="*/ 133 h 154"/>
                  <a:gd name="T28" fmla="*/ 26 w 87"/>
                  <a:gd name="T29" fmla="*/ 119 h 154"/>
                  <a:gd name="T30" fmla="*/ 26 w 87"/>
                  <a:gd name="T31" fmla="*/ 103 h 154"/>
                  <a:gd name="T32" fmla="*/ 30 w 87"/>
                  <a:gd name="T33" fmla="*/ 88 h 154"/>
                  <a:gd name="T34" fmla="*/ 34 w 87"/>
                  <a:gd name="T35" fmla="*/ 74 h 154"/>
                  <a:gd name="T36" fmla="*/ 31 w 87"/>
                  <a:gd name="T37" fmla="*/ 60 h 154"/>
                  <a:gd name="T38" fmla="*/ 27 w 87"/>
                  <a:gd name="T39" fmla="*/ 45 h 154"/>
                  <a:gd name="T40" fmla="*/ 21 w 87"/>
                  <a:gd name="T41" fmla="*/ 31 h 154"/>
                  <a:gd name="T42" fmla="*/ 14 w 87"/>
                  <a:gd name="T43" fmla="*/ 19 h 154"/>
                  <a:gd name="T44" fmla="*/ 7 w 87"/>
                  <a:gd name="T45" fmla="*/ 9 h 154"/>
                  <a:gd name="T46" fmla="*/ 3 w 87"/>
                  <a:gd name="T47" fmla="*/ 2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5" name="Freeform 191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69 h 69"/>
                  <a:gd name="T2" fmla="*/ 14 w 161"/>
                  <a:gd name="T3" fmla="*/ 52 h 69"/>
                  <a:gd name="T4" fmla="*/ 30 w 161"/>
                  <a:gd name="T5" fmla="*/ 36 h 69"/>
                  <a:gd name="T6" fmla="*/ 49 w 161"/>
                  <a:gd name="T7" fmla="*/ 22 h 69"/>
                  <a:gd name="T8" fmla="*/ 69 w 161"/>
                  <a:gd name="T9" fmla="*/ 11 h 69"/>
                  <a:gd name="T10" fmla="*/ 90 w 161"/>
                  <a:gd name="T11" fmla="*/ 4 h 69"/>
                  <a:gd name="T12" fmla="*/ 110 w 161"/>
                  <a:gd name="T13" fmla="*/ 0 h 69"/>
                  <a:gd name="T14" fmla="*/ 130 w 161"/>
                  <a:gd name="T15" fmla="*/ 4 h 69"/>
                  <a:gd name="T16" fmla="*/ 147 w 161"/>
                  <a:gd name="T17" fmla="*/ 13 h 69"/>
                  <a:gd name="T18" fmla="*/ 158 w 161"/>
                  <a:gd name="T19" fmla="*/ 25 h 69"/>
                  <a:gd name="T20" fmla="*/ 161 w 161"/>
                  <a:gd name="T21" fmla="*/ 37 h 69"/>
                  <a:gd name="T22" fmla="*/ 156 w 161"/>
                  <a:gd name="T23" fmla="*/ 47 h 69"/>
                  <a:gd name="T24" fmla="*/ 148 w 161"/>
                  <a:gd name="T25" fmla="*/ 55 h 69"/>
                  <a:gd name="T26" fmla="*/ 136 w 161"/>
                  <a:gd name="T27" fmla="*/ 61 h 69"/>
                  <a:gd name="T28" fmla="*/ 121 w 161"/>
                  <a:gd name="T29" fmla="*/ 64 h 69"/>
                  <a:gd name="T30" fmla="*/ 105 w 161"/>
                  <a:gd name="T31" fmla="*/ 61 h 69"/>
                  <a:gd name="T32" fmla="*/ 90 w 161"/>
                  <a:gd name="T33" fmla="*/ 54 h 69"/>
                  <a:gd name="T34" fmla="*/ 77 w 161"/>
                  <a:gd name="T35" fmla="*/ 49 h 69"/>
                  <a:gd name="T36" fmla="*/ 63 w 161"/>
                  <a:gd name="T37" fmla="*/ 47 h 69"/>
                  <a:gd name="T38" fmla="*/ 48 w 161"/>
                  <a:gd name="T39" fmla="*/ 50 h 69"/>
                  <a:gd name="T40" fmla="*/ 34 w 161"/>
                  <a:gd name="T41" fmla="*/ 54 h 69"/>
                  <a:gd name="T42" fmla="*/ 21 w 161"/>
                  <a:gd name="T43" fmla="*/ 59 h 69"/>
                  <a:gd name="T44" fmla="*/ 10 w 161"/>
                  <a:gd name="T45" fmla="*/ 64 h 69"/>
                  <a:gd name="T46" fmla="*/ 2 w 161"/>
                  <a:gd name="T47" fmla="*/ 68 h 69"/>
                  <a:gd name="T48" fmla="*/ 0 w 161"/>
                  <a:gd name="T49" fmla="*/ 69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6" name="Freeform 192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33 h 133"/>
                  <a:gd name="T2" fmla="*/ 1 w 114"/>
                  <a:gd name="T3" fmla="*/ 111 h 133"/>
                  <a:gd name="T4" fmla="*/ 5 w 114"/>
                  <a:gd name="T5" fmla="*/ 88 h 133"/>
                  <a:gd name="T6" fmla="*/ 11 w 114"/>
                  <a:gd name="T7" fmla="*/ 65 h 133"/>
                  <a:gd name="T8" fmla="*/ 22 w 114"/>
                  <a:gd name="T9" fmla="*/ 44 h 133"/>
                  <a:gd name="T10" fmla="*/ 35 w 114"/>
                  <a:gd name="T11" fmla="*/ 25 h 133"/>
                  <a:gd name="T12" fmla="*/ 49 w 114"/>
                  <a:gd name="T13" fmla="*/ 12 h 133"/>
                  <a:gd name="T14" fmla="*/ 67 w 114"/>
                  <a:gd name="T15" fmla="*/ 2 h 133"/>
                  <a:gd name="T16" fmla="*/ 86 w 114"/>
                  <a:gd name="T17" fmla="*/ 0 h 133"/>
                  <a:gd name="T18" fmla="*/ 102 w 114"/>
                  <a:gd name="T19" fmla="*/ 4 h 133"/>
                  <a:gd name="T20" fmla="*/ 112 w 114"/>
                  <a:gd name="T21" fmla="*/ 12 h 133"/>
                  <a:gd name="T22" fmla="*/ 114 w 114"/>
                  <a:gd name="T23" fmla="*/ 22 h 133"/>
                  <a:gd name="T24" fmla="*/ 112 w 114"/>
                  <a:gd name="T25" fmla="*/ 35 h 133"/>
                  <a:gd name="T26" fmla="*/ 105 w 114"/>
                  <a:gd name="T27" fmla="*/ 46 h 133"/>
                  <a:gd name="T28" fmla="*/ 94 w 114"/>
                  <a:gd name="T29" fmla="*/ 56 h 133"/>
                  <a:gd name="T30" fmla="*/ 81 w 114"/>
                  <a:gd name="T31" fmla="*/ 65 h 133"/>
                  <a:gd name="T32" fmla="*/ 64 w 114"/>
                  <a:gd name="T33" fmla="*/ 67 h 133"/>
                  <a:gd name="T34" fmla="*/ 52 w 114"/>
                  <a:gd name="T35" fmla="*/ 69 h 133"/>
                  <a:gd name="T36" fmla="*/ 39 w 114"/>
                  <a:gd name="T37" fmla="*/ 77 h 133"/>
                  <a:gd name="T38" fmla="*/ 29 w 114"/>
                  <a:gd name="T39" fmla="*/ 88 h 133"/>
                  <a:gd name="T40" fmla="*/ 18 w 114"/>
                  <a:gd name="T41" fmla="*/ 99 h 133"/>
                  <a:gd name="T42" fmla="*/ 11 w 114"/>
                  <a:gd name="T43" fmla="*/ 112 h 133"/>
                  <a:gd name="T44" fmla="*/ 5 w 114"/>
                  <a:gd name="T45" fmla="*/ 122 h 133"/>
                  <a:gd name="T46" fmla="*/ 1 w 114"/>
                  <a:gd name="T47" fmla="*/ 130 h 133"/>
                  <a:gd name="T48" fmla="*/ 0 w 114"/>
                  <a:gd name="T49" fmla="*/ 1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7" name="Freeform 193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30 w 70"/>
                  <a:gd name="T1" fmla="*/ 163 h 163"/>
                  <a:gd name="T2" fmla="*/ 18 w 70"/>
                  <a:gd name="T3" fmla="*/ 145 h 163"/>
                  <a:gd name="T4" fmla="*/ 9 w 70"/>
                  <a:gd name="T5" fmla="*/ 124 h 163"/>
                  <a:gd name="T6" fmla="*/ 3 w 70"/>
                  <a:gd name="T7" fmla="*/ 101 h 163"/>
                  <a:gd name="T8" fmla="*/ 0 w 70"/>
                  <a:gd name="T9" fmla="*/ 78 h 163"/>
                  <a:gd name="T10" fmla="*/ 0 w 70"/>
                  <a:gd name="T11" fmla="*/ 56 h 163"/>
                  <a:gd name="T12" fmla="*/ 4 w 70"/>
                  <a:gd name="T13" fmla="*/ 36 h 163"/>
                  <a:gd name="T14" fmla="*/ 13 w 70"/>
                  <a:gd name="T15" fmla="*/ 18 h 163"/>
                  <a:gd name="T16" fmla="*/ 28 w 70"/>
                  <a:gd name="T17" fmla="*/ 6 h 163"/>
                  <a:gd name="T18" fmla="*/ 43 w 70"/>
                  <a:gd name="T19" fmla="*/ 0 h 163"/>
                  <a:gd name="T20" fmla="*/ 56 w 70"/>
                  <a:gd name="T21" fmla="*/ 2 h 163"/>
                  <a:gd name="T22" fmla="*/ 64 w 70"/>
                  <a:gd name="T23" fmla="*/ 9 h 163"/>
                  <a:gd name="T24" fmla="*/ 70 w 70"/>
                  <a:gd name="T25" fmla="*/ 21 h 163"/>
                  <a:gd name="T26" fmla="*/ 70 w 70"/>
                  <a:gd name="T27" fmla="*/ 34 h 163"/>
                  <a:gd name="T28" fmla="*/ 68 w 70"/>
                  <a:gd name="T29" fmla="*/ 48 h 163"/>
                  <a:gd name="T30" fmla="*/ 59 w 70"/>
                  <a:gd name="T31" fmla="*/ 62 h 163"/>
                  <a:gd name="T32" fmla="*/ 48 w 70"/>
                  <a:gd name="T33" fmla="*/ 74 h 163"/>
                  <a:gd name="T34" fmla="*/ 33 w 70"/>
                  <a:gd name="T35" fmla="*/ 97 h 163"/>
                  <a:gd name="T36" fmla="*/ 27 w 70"/>
                  <a:gd name="T37" fmla="*/ 127 h 163"/>
                  <a:gd name="T38" fmla="*/ 28 w 70"/>
                  <a:gd name="T39" fmla="*/ 152 h 163"/>
                  <a:gd name="T40" fmla="*/ 30 w 70"/>
                  <a:gd name="T41" fmla="*/ 16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8" name="Freeform 194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8 w 361"/>
                  <a:gd name="T1" fmla="*/ 6 h 348"/>
                  <a:gd name="T2" fmla="*/ 0 w 361"/>
                  <a:gd name="T3" fmla="*/ 1 h 348"/>
                  <a:gd name="T4" fmla="*/ 0 w 361"/>
                  <a:gd name="T5" fmla="*/ 0 h 348"/>
                  <a:gd name="T6" fmla="*/ 8 w 361"/>
                  <a:gd name="T7" fmla="*/ 0 h 348"/>
                  <a:gd name="T8" fmla="*/ 23 w 361"/>
                  <a:gd name="T9" fmla="*/ 4 h 348"/>
                  <a:gd name="T10" fmla="*/ 44 w 361"/>
                  <a:gd name="T11" fmla="*/ 8 h 348"/>
                  <a:gd name="T12" fmla="*/ 69 w 361"/>
                  <a:gd name="T13" fmla="*/ 16 h 348"/>
                  <a:gd name="T14" fmla="*/ 98 w 361"/>
                  <a:gd name="T15" fmla="*/ 27 h 348"/>
                  <a:gd name="T16" fmla="*/ 129 w 361"/>
                  <a:gd name="T17" fmla="*/ 39 h 348"/>
                  <a:gd name="T18" fmla="*/ 162 w 361"/>
                  <a:gd name="T19" fmla="*/ 55 h 348"/>
                  <a:gd name="T20" fmla="*/ 196 w 361"/>
                  <a:gd name="T21" fmla="*/ 74 h 348"/>
                  <a:gd name="T22" fmla="*/ 229 w 361"/>
                  <a:gd name="T23" fmla="*/ 96 h 348"/>
                  <a:gd name="T24" fmla="*/ 262 w 361"/>
                  <a:gd name="T25" fmla="*/ 120 h 348"/>
                  <a:gd name="T26" fmla="*/ 291 w 361"/>
                  <a:gd name="T27" fmla="*/ 146 h 348"/>
                  <a:gd name="T28" fmla="*/ 317 w 361"/>
                  <a:gd name="T29" fmla="*/ 178 h 348"/>
                  <a:gd name="T30" fmla="*/ 340 w 361"/>
                  <a:gd name="T31" fmla="*/ 210 h 348"/>
                  <a:gd name="T32" fmla="*/ 356 w 361"/>
                  <a:gd name="T33" fmla="*/ 247 h 348"/>
                  <a:gd name="T34" fmla="*/ 361 w 361"/>
                  <a:gd name="T35" fmla="*/ 267 h 348"/>
                  <a:gd name="T36" fmla="*/ 358 w 361"/>
                  <a:gd name="T37" fmla="*/ 287 h 348"/>
                  <a:gd name="T38" fmla="*/ 354 w 361"/>
                  <a:gd name="T39" fmla="*/ 304 h 348"/>
                  <a:gd name="T40" fmla="*/ 346 w 361"/>
                  <a:gd name="T41" fmla="*/ 319 h 348"/>
                  <a:gd name="T42" fmla="*/ 336 w 361"/>
                  <a:gd name="T43" fmla="*/ 331 h 348"/>
                  <a:gd name="T44" fmla="*/ 328 w 361"/>
                  <a:gd name="T45" fmla="*/ 340 h 348"/>
                  <a:gd name="T46" fmla="*/ 323 w 361"/>
                  <a:gd name="T47" fmla="*/ 346 h 348"/>
                  <a:gd name="T48" fmla="*/ 320 w 361"/>
                  <a:gd name="T49" fmla="*/ 348 h 348"/>
                  <a:gd name="T50" fmla="*/ 321 w 361"/>
                  <a:gd name="T51" fmla="*/ 346 h 348"/>
                  <a:gd name="T52" fmla="*/ 326 w 361"/>
                  <a:gd name="T53" fmla="*/ 341 h 348"/>
                  <a:gd name="T54" fmla="*/ 331 w 361"/>
                  <a:gd name="T55" fmla="*/ 332 h 348"/>
                  <a:gd name="T56" fmla="*/ 336 w 361"/>
                  <a:gd name="T57" fmla="*/ 320 h 348"/>
                  <a:gd name="T58" fmla="*/ 340 w 361"/>
                  <a:gd name="T59" fmla="*/ 305 h 348"/>
                  <a:gd name="T60" fmla="*/ 342 w 361"/>
                  <a:gd name="T61" fmla="*/ 287 h 348"/>
                  <a:gd name="T62" fmla="*/ 341 w 361"/>
                  <a:gd name="T63" fmla="*/ 267 h 348"/>
                  <a:gd name="T64" fmla="*/ 336 w 361"/>
                  <a:gd name="T65" fmla="*/ 244 h 348"/>
                  <a:gd name="T66" fmla="*/ 326 w 361"/>
                  <a:gd name="T67" fmla="*/ 220 h 348"/>
                  <a:gd name="T68" fmla="*/ 309 w 361"/>
                  <a:gd name="T69" fmla="*/ 194 h 348"/>
                  <a:gd name="T70" fmla="*/ 283 w 361"/>
                  <a:gd name="T71" fmla="*/ 165 h 348"/>
                  <a:gd name="T72" fmla="*/ 250 w 361"/>
                  <a:gd name="T73" fmla="*/ 136 h 348"/>
                  <a:gd name="T74" fmla="*/ 207 w 361"/>
                  <a:gd name="T75" fmla="*/ 105 h 348"/>
                  <a:gd name="T76" fmla="*/ 153 w 361"/>
                  <a:gd name="T77" fmla="*/ 73 h 348"/>
                  <a:gd name="T78" fmla="*/ 88 w 361"/>
                  <a:gd name="T79" fmla="*/ 39 h 348"/>
                  <a:gd name="T80" fmla="*/ 8 w 361"/>
                  <a:gd name="T81" fmla="*/ 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39" name="Freeform 195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5 w 126"/>
                  <a:gd name="T1" fmla="*/ 0 h 343"/>
                  <a:gd name="T2" fmla="*/ 10 w 126"/>
                  <a:gd name="T3" fmla="*/ 30 h 343"/>
                  <a:gd name="T4" fmla="*/ 2 w 126"/>
                  <a:gd name="T5" fmla="*/ 71 h 343"/>
                  <a:gd name="T6" fmla="*/ 0 w 126"/>
                  <a:gd name="T7" fmla="*/ 121 h 343"/>
                  <a:gd name="T8" fmla="*/ 5 w 126"/>
                  <a:gd name="T9" fmla="*/ 175 h 343"/>
                  <a:gd name="T10" fmla="*/ 19 w 126"/>
                  <a:gd name="T11" fmla="*/ 228 h 343"/>
                  <a:gd name="T12" fmla="*/ 43 w 126"/>
                  <a:gd name="T13" fmla="*/ 276 h 343"/>
                  <a:gd name="T14" fmla="*/ 79 w 126"/>
                  <a:gd name="T15" fmla="*/ 316 h 343"/>
                  <a:gd name="T16" fmla="*/ 126 w 126"/>
                  <a:gd name="T17" fmla="*/ 343 h 343"/>
                  <a:gd name="T18" fmla="*/ 123 w 126"/>
                  <a:gd name="T19" fmla="*/ 341 h 343"/>
                  <a:gd name="T20" fmla="*/ 115 w 126"/>
                  <a:gd name="T21" fmla="*/ 332 h 343"/>
                  <a:gd name="T22" fmla="*/ 102 w 126"/>
                  <a:gd name="T23" fmla="*/ 321 h 343"/>
                  <a:gd name="T24" fmla="*/ 87 w 126"/>
                  <a:gd name="T25" fmla="*/ 306 h 343"/>
                  <a:gd name="T26" fmla="*/ 71 w 126"/>
                  <a:gd name="T27" fmla="*/ 288 h 343"/>
                  <a:gd name="T28" fmla="*/ 55 w 126"/>
                  <a:gd name="T29" fmla="*/ 267 h 343"/>
                  <a:gd name="T30" fmla="*/ 41 w 126"/>
                  <a:gd name="T31" fmla="*/ 245 h 343"/>
                  <a:gd name="T32" fmla="*/ 30 w 126"/>
                  <a:gd name="T33" fmla="*/ 221 h 343"/>
                  <a:gd name="T34" fmla="*/ 19 w 126"/>
                  <a:gd name="T35" fmla="*/ 183 h 343"/>
                  <a:gd name="T36" fmla="*/ 13 w 126"/>
                  <a:gd name="T37" fmla="*/ 145 h 343"/>
                  <a:gd name="T38" fmla="*/ 12 w 126"/>
                  <a:gd name="T39" fmla="*/ 108 h 343"/>
                  <a:gd name="T40" fmla="*/ 13 w 126"/>
                  <a:gd name="T41" fmla="*/ 73 h 343"/>
                  <a:gd name="T42" fmla="*/ 17 w 126"/>
                  <a:gd name="T43" fmla="*/ 43 h 343"/>
                  <a:gd name="T44" fmla="*/ 20 w 126"/>
                  <a:gd name="T45" fmla="*/ 20 h 343"/>
                  <a:gd name="T46" fmla="*/ 24 w 126"/>
                  <a:gd name="T47" fmla="*/ 5 h 343"/>
                  <a:gd name="T48" fmla="*/ 25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0" name="Freeform 196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332 w 332"/>
                  <a:gd name="T1" fmla="*/ 160 h 160"/>
                  <a:gd name="T2" fmla="*/ 326 w 332"/>
                  <a:gd name="T3" fmla="*/ 146 h 160"/>
                  <a:gd name="T4" fmla="*/ 318 w 332"/>
                  <a:gd name="T5" fmla="*/ 130 h 160"/>
                  <a:gd name="T6" fmla="*/ 305 w 332"/>
                  <a:gd name="T7" fmla="*/ 114 h 160"/>
                  <a:gd name="T8" fmla="*/ 290 w 332"/>
                  <a:gd name="T9" fmla="*/ 96 h 160"/>
                  <a:gd name="T10" fmla="*/ 273 w 332"/>
                  <a:gd name="T11" fmla="*/ 79 h 160"/>
                  <a:gd name="T12" fmla="*/ 254 w 332"/>
                  <a:gd name="T13" fmla="*/ 63 h 160"/>
                  <a:gd name="T14" fmla="*/ 232 w 332"/>
                  <a:gd name="T15" fmla="*/ 48 h 160"/>
                  <a:gd name="T16" fmla="*/ 208 w 332"/>
                  <a:gd name="T17" fmla="*/ 34 h 160"/>
                  <a:gd name="T18" fmla="*/ 183 w 332"/>
                  <a:gd name="T19" fmla="*/ 21 h 160"/>
                  <a:gd name="T20" fmla="*/ 158 w 332"/>
                  <a:gd name="T21" fmla="*/ 11 h 160"/>
                  <a:gd name="T22" fmla="*/ 132 w 332"/>
                  <a:gd name="T23" fmla="*/ 4 h 160"/>
                  <a:gd name="T24" fmla="*/ 104 w 332"/>
                  <a:gd name="T25" fmla="*/ 0 h 160"/>
                  <a:gd name="T26" fmla="*/ 77 w 332"/>
                  <a:gd name="T27" fmla="*/ 0 h 160"/>
                  <a:gd name="T28" fmla="*/ 51 w 332"/>
                  <a:gd name="T29" fmla="*/ 2 h 160"/>
                  <a:gd name="T30" fmla="*/ 26 w 332"/>
                  <a:gd name="T31" fmla="*/ 10 h 160"/>
                  <a:gd name="T32" fmla="*/ 0 w 332"/>
                  <a:gd name="T33" fmla="*/ 23 h 160"/>
                  <a:gd name="T34" fmla="*/ 5 w 332"/>
                  <a:gd name="T35" fmla="*/ 21 h 160"/>
                  <a:gd name="T36" fmla="*/ 15 w 332"/>
                  <a:gd name="T37" fmla="*/ 19 h 160"/>
                  <a:gd name="T38" fmla="*/ 33 w 332"/>
                  <a:gd name="T39" fmla="*/ 17 h 160"/>
                  <a:gd name="T40" fmla="*/ 54 w 332"/>
                  <a:gd name="T41" fmla="*/ 15 h 160"/>
                  <a:gd name="T42" fmla="*/ 79 w 332"/>
                  <a:gd name="T43" fmla="*/ 13 h 160"/>
                  <a:gd name="T44" fmla="*/ 105 w 332"/>
                  <a:gd name="T45" fmla="*/ 15 h 160"/>
                  <a:gd name="T46" fmla="*/ 132 w 332"/>
                  <a:gd name="T47" fmla="*/ 18 h 160"/>
                  <a:gd name="T48" fmla="*/ 157 w 332"/>
                  <a:gd name="T49" fmla="*/ 24 h 160"/>
                  <a:gd name="T50" fmla="*/ 194 w 332"/>
                  <a:gd name="T51" fmla="*/ 39 h 160"/>
                  <a:gd name="T52" fmla="*/ 226 w 332"/>
                  <a:gd name="T53" fmla="*/ 59 h 160"/>
                  <a:gd name="T54" fmla="*/ 256 w 332"/>
                  <a:gd name="T55" fmla="*/ 81 h 160"/>
                  <a:gd name="T56" fmla="*/ 282 w 332"/>
                  <a:gd name="T57" fmla="*/ 104 h 160"/>
                  <a:gd name="T58" fmla="*/ 303 w 332"/>
                  <a:gd name="T59" fmla="*/ 125 h 160"/>
                  <a:gd name="T60" fmla="*/ 318 w 332"/>
                  <a:gd name="T61" fmla="*/ 144 h 160"/>
                  <a:gd name="T62" fmla="*/ 329 w 332"/>
                  <a:gd name="T63" fmla="*/ 155 h 160"/>
                  <a:gd name="T64" fmla="*/ 332 w 332"/>
                  <a:gd name="T65" fmla="*/ 16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1" name="Freeform 197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330 w 373"/>
                  <a:gd name="T1" fmla="*/ 1333 h 1340"/>
                  <a:gd name="T2" fmla="*/ 242 w 373"/>
                  <a:gd name="T3" fmla="*/ 1323 h 1340"/>
                  <a:gd name="T4" fmla="*/ 162 w 373"/>
                  <a:gd name="T5" fmla="*/ 1304 h 1340"/>
                  <a:gd name="T6" fmla="*/ 96 w 373"/>
                  <a:gd name="T7" fmla="*/ 1268 h 1340"/>
                  <a:gd name="T8" fmla="*/ 53 w 373"/>
                  <a:gd name="T9" fmla="*/ 1211 h 1340"/>
                  <a:gd name="T10" fmla="*/ 42 w 373"/>
                  <a:gd name="T11" fmla="*/ 1130 h 1340"/>
                  <a:gd name="T12" fmla="*/ 68 w 373"/>
                  <a:gd name="T13" fmla="*/ 1017 h 1340"/>
                  <a:gd name="T14" fmla="*/ 142 w 373"/>
                  <a:gd name="T15" fmla="*/ 867 h 1340"/>
                  <a:gd name="T16" fmla="*/ 248 w 373"/>
                  <a:gd name="T17" fmla="*/ 700 h 1340"/>
                  <a:gd name="T18" fmla="*/ 318 w 373"/>
                  <a:gd name="T19" fmla="*/ 556 h 1340"/>
                  <a:gd name="T20" fmla="*/ 357 w 373"/>
                  <a:gd name="T21" fmla="*/ 426 h 1340"/>
                  <a:gd name="T22" fmla="*/ 368 w 373"/>
                  <a:gd name="T23" fmla="*/ 310 h 1340"/>
                  <a:gd name="T24" fmla="*/ 355 w 373"/>
                  <a:gd name="T25" fmla="*/ 210 h 1340"/>
                  <a:gd name="T26" fmla="*/ 323 w 373"/>
                  <a:gd name="T27" fmla="*/ 129 h 1340"/>
                  <a:gd name="T28" fmla="*/ 276 w 373"/>
                  <a:gd name="T29" fmla="*/ 65 h 1340"/>
                  <a:gd name="T30" fmla="*/ 218 w 373"/>
                  <a:gd name="T31" fmla="*/ 22 h 1340"/>
                  <a:gd name="T32" fmla="*/ 162 w 373"/>
                  <a:gd name="T33" fmla="*/ 2 h 1340"/>
                  <a:gd name="T34" fmla="*/ 119 w 373"/>
                  <a:gd name="T35" fmla="*/ 2 h 1340"/>
                  <a:gd name="T36" fmla="*/ 84 w 373"/>
                  <a:gd name="T37" fmla="*/ 15 h 1340"/>
                  <a:gd name="T38" fmla="*/ 56 w 373"/>
                  <a:gd name="T39" fmla="*/ 35 h 1340"/>
                  <a:gd name="T40" fmla="*/ 33 w 373"/>
                  <a:gd name="T41" fmla="*/ 62 h 1340"/>
                  <a:gd name="T42" fmla="*/ 16 w 373"/>
                  <a:gd name="T43" fmla="*/ 87 h 1340"/>
                  <a:gd name="T44" fmla="*/ 6 w 373"/>
                  <a:gd name="T45" fmla="*/ 108 h 1340"/>
                  <a:gd name="T46" fmla="*/ 1 w 373"/>
                  <a:gd name="T47" fmla="*/ 121 h 1340"/>
                  <a:gd name="T48" fmla="*/ 1 w 373"/>
                  <a:gd name="T49" fmla="*/ 122 h 1340"/>
                  <a:gd name="T50" fmla="*/ 8 w 373"/>
                  <a:gd name="T51" fmla="*/ 111 h 1340"/>
                  <a:gd name="T52" fmla="*/ 23 w 373"/>
                  <a:gd name="T53" fmla="*/ 94 h 1340"/>
                  <a:gd name="T54" fmla="*/ 44 w 373"/>
                  <a:gd name="T55" fmla="*/ 75 h 1340"/>
                  <a:gd name="T56" fmla="*/ 69 w 373"/>
                  <a:gd name="T57" fmla="*/ 54 h 1340"/>
                  <a:gd name="T58" fmla="*/ 99 w 373"/>
                  <a:gd name="T59" fmla="*/ 37 h 1340"/>
                  <a:gd name="T60" fmla="*/ 133 w 373"/>
                  <a:gd name="T61" fmla="*/ 27 h 1340"/>
                  <a:gd name="T62" fmla="*/ 170 w 373"/>
                  <a:gd name="T63" fmla="*/ 27 h 1340"/>
                  <a:gd name="T64" fmla="*/ 210 w 373"/>
                  <a:gd name="T65" fmla="*/ 42 h 1340"/>
                  <a:gd name="T66" fmla="*/ 253 w 373"/>
                  <a:gd name="T67" fmla="*/ 72 h 1340"/>
                  <a:gd name="T68" fmla="*/ 293 w 373"/>
                  <a:gd name="T69" fmla="*/ 114 h 1340"/>
                  <a:gd name="T70" fmla="*/ 327 w 373"/>
                  <a:gd name="T71" fmla="*/ 169 h 1340"/>
                  <a:gd name="T72" fmla="*/ 350 w 373"/>
                  <a:gd name="T73" fmla="*/ 236 h 1340"/>
                  <a:gd name="T74" fmla="*/ 361 w 373"/>
                  <a:gd name="T75" fmla="*/ 313 h 1340"/>
                  <a:gd name="T76" fmla="*/ 353 w 373"/>
                  <a:gd name="T77" fmla="*/ 402 h 1340"/>
                  <a:gd name="T78" fmla="*/ 322 w 373"/>
                  <a:gd name="T79" fmla="*/ 501 h 1340"/>
                  <a:gd name="T80" fmla="*/ 268 w 373"/>
                  <a:gd name="T81" fmla="*/ 610 h 1340"/>
                  <a:gd name="T82" fmla="*/ 205 w 373"/>
                  <a:gd name="T83" fmla="*/ 715 h 1340"/>
                  <a:gd name="T84" fmla="*/ 145 w 373"/>
                  <a:gd name="T85" fmla="*/ 813 h 1340"/>
                  <a:gd name="T86" fmla="*/ 92 w 373"/>
                  <a:gd name="T87" fmla="*/ 902 h 1340"/>
                  <a:gd name="T88" fmla="*/ 49 w 373"/>
                  <a:gd name="T89" fmla="*/ 984 h 1340"/>
                  <a:gd name="T90" fmla="*/ 19 w 373"/>
                  <a:gd name="T91" fmla="*/ 1060 h 1340"/>
                  <a:gd name="T92" fmla="*/ 7 w 373"/>
                  <a:gd name="T93" fmla="*/ 1130 h 1340"/>
                  <a:gd name="T94" fmla="*/ 19 w 373"/>
                  <a:gd name="T95" fmla="*/ 1193 h 1340"/>
                  <a:gd name="T96" fmla="*/ 56 w 373"/>
                  <a:gd name="T97" fmla="*/ 1249 h 1340"/>
                  <a:gd name="T98" fmla="*/ 104 w 373"/>
                  <a:gd name="T99" fmla="*/ 1290 h 1340"/>
                  <a:gd name="T100" fmla="*/ 158 w 373"/>
                  <a:gd name="T101" fmla="*/ 1317 h 1340"/>
                  <a:gd name="T102" fmla="*/ 215 w 373"/>
                  <a:gd name="T103" fmla="*/ 1332 h 1340"/>
                  <a:gd name="T104" fmla="*/ 269 w 373"/>
                  <a:gd name="T105" fmla="*/ 1339 h 1340"/>
                  <a:gd name="T106" fmla="*/ 316 w 373"/>
                  <a:gd name="T107" fmla="*/ 1340 h 1340"/>
                  <a:gd name="T108" fmla="*/ 350 w 373"/>
                  <a:gd name="T109" fmla="*/ 1338 h 1340"/>
                  <a:gd name="T110" fmla="*/ 371 w 373"/>
                  <a:gd name="T111" fmla="*/ 1336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2" name="Freeform 198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99 w 110"/>
                  <a:gd name="T1" fmla="*/ 62 h 123"/>
                  <a:gd name="T2" fmla="*/ 105 w 110"/>
                  <a:gd name="T3" fmla="*/ 56 h 123"/>
                  <a:gd name="T4" fmla="*/ 110 w 110"/>
                  <a:gd name="T5" fmla="*/ 48 h 123"/>
                  <a:gd name="T6" fmla="*/ 110 w 110"/>
                  <a:gd name="T7" fmla="*/ 39 h 123"/>
                  <a:gd name="T8" fmla="*/ 108 w 110"/>
                  <a:gd name="T9" fmla="*/ 31 h 123"/>
                  <a:gd name="T10" fmla="*/ 102 w 110"/>
                  <a:gd name="T11" fmla="*/ 25 h 123"/>
                  <a:gd name="T12" fmla="*/ 94 w 110"/>
                  <a:gd name="T13" fmla="*/ 21 h 123"/>
                  <a:gd name="T14" fmla="*/ 86 w 110"/>
                  <a:gd name="T15" fmla="*/ 20 h 123"/>
                  <a:gd name="T16" fmla="*/ 77 w 110"/>
                  <a:gd name="T17" fmla="*/ 23 h 123"/>
                  <a:gd name="T18" fmla="*/ 74 w 110"/>
                  <a:gd name="T19" fmla="*/ 13 h 123"/>
                  <a:gd name="T20" fmla="*/ 70 w 110"/>
                  <a:gd name="T21" fmla="*/ 6 h 123"/>
                  <a:gd name="T22" fmla="*/ 63 w 110"/>
                  <a:gd name="T23" fmla="*/ 2 h 123"/>
                  <a:gd name="T24" fmla="*/ 55 w 110"/>
                  <a:gd name="T25" fmla="*/ 0 h 123"/>
                  <a:gd name="T26" fmla="*/ 48 w 110"/>
                  <a:gd name="T27" fmla="*/ 2 h 123"/>
                  <a:gd name="T28" fmla="*/ 41 w 110"/>
                  <a:gd name="T29" fmla="*/ 6 h 123"/>
                  <a:gd name="T30" fmla="*/ 36 w 110"/>
                  <a:gd name="T31" fmla="*/ 13 h 123"/>
                  <a:gd name="T32" fmla="*/ 34 w 110"/>
                  <a:gd name="T33" fmla="*/ 23 h 123"/>
                  <a:gd name="T34" fmla="*/ 25 w 110"/>
                  <a:gd name="T35" fmla="*/ 20 h 123"/>
                  <a:gd name="T36" fmla="*/ 17 w 110"/>
                  <a:gd name="T37" fmla="*/ 20 h 123"/>
                  <a:gd name="T38" fmla="*/ 9 w 110"/>
                  <a:gd name="T39" fmla="*/ 24 h 123"/>
                  <a:gd name="T40" fmla="*/ 3 w 110"/>
                  <a:gd name="T41" fmla="*/ 31 h 123"/>
                  <a:gd name="T42" fmla="*/ 1 w 110"/>
                  <a:gd name="T43" fmla="*/ 39 h 123"/>
                  <a:gd name="T44" fmla="*/ 1 w 110"/>
                  <a:gd name="T45" fmla="*/ 47 h 123"/>
                  <a:gd name="T46" fmla="*/ 4 w 110"/>
                  <a:gd name="T47" fmla="*/ 55 h 123"/>
                  <a:gd name="T48" fmla="*/ 11 w 110"/>
                  <a:gd name="T49" fmla="*/ 61 h 123"/>
                  <a:gd name="T50" fmla="*/ 4 w 110"/>
                  <a:gd name="T51" fmla="*/ 66 h 123"/>
                  <a:gd name="T52" fmla="*/ 0 w 110"/>
                  <a:gd name="T53" fmla="*/ 74 h 123"/>
                  <a:gd name="T54" fmla="*/ 0 w 110"/>
                  <a:gd name="T55" fmla="*/ 84 h 123"/>
                  <a:gd name="T56" fmla="*/ 2 w 110"/>
                  <a:gd name="T57" fmla="*/ 92 h 123"/>
                  <a:gd name="T58" fmla="*/ 8 w 110"/>
                  <a:gd name="T59" fmla="*/ 97 h 123"/>
                  <a:gd name="T60" fmla="*/ 16 w 110"/>
                  <a:gd name="T61" fmla="*/ 101 h 123"/>
                  <a:gd name="T62" fmla="*/ 24 w 110"/>
                  <a:gd name="T63" fmla="*/ 102 h 123"/>
                  <a:gd name="T64" fmla="*/ 33 w 110"/>
                  <a:gd name="T65" fmla="*/ 100 h 123"/>
                  <a:gd name="T66" fmla="*/ 35 w 110"/>
                  <a:gd name="T67" fmla="*/ 109 h 123"/>
                  <a:gd name="T68" fmla="*/ 40 w 110"/>
                  <a:gd name="T69" fmla="*/ 116 h 123"/>
                  <a:gd name="T70" fmla="*/ 46 w 110"/>
                  <a:gd name="T71" fmla="*/ 121 h 123"/>
                  <a:gd name="T72" fmla="*/ 54 w 110"/>
                  <a:gd name="T73" fmla="*/ 123 h 123"/>
                  <a:gd name="T74" fmla="*/ 62 w 110"/>
                  <a:gd name="T75" fmla="*/ 121 h 123"/>
                  <a:gd name="T76" fmla="*/ 69 w 110"/>
                  <a:gd name="T77" fmla="*/ 116 h 123"/>
                  <a:gd name="T78" fmla="*/ 73 w 110"/>
                  <a:gd name="T79" fmla="*/ 109 h 123"/>
                  <a:gd name="T80" fmla="*/ 76 w 110"/>
                  <a:gd name="T81" fmla="*/ 101 h 123"/>
                  <a:gd name="T82" fmla="*/ 85 w 110"/>
                  <a:gd name="T83" fmla="*/ 103 h 123"/>
                  <a:gd name="T84" fmla="*/ 93 w 110"/>
                  <a:gd name="T85" fmla="*/ 102 h 123"/>
                  <a:gd name="T86" fmla="*/ 101 w 110"/>
                  <a:gd name="T87" fmla="*/ 99 h 123"/>
                  <a:gd name="T88" fmla="*/ 107 w 110"/>
                  <a:gd name="T89" fmla="*/ 93 h 123"/>
                  <a:gd name="T90" fmla="*/ 109 w 110"/>
                  <a:gd name="T91" fmla="*/ 85 h 123"/>
                  <a:gd name="T92" fmla="*/ 109 w 110"/>
                  <a:gd name="T93" fmla="*/ 77 h 123"/>
                  <a:gd name="T94" fmla="*/ 105 w 110"/>
                  <a:gd name="T95" fmla="*/ 69 h 123"/>
                  <a:gd name="T96" fmla="*/ 99 w 110"/>
                  <a:gd name="T97" fmla="*/ 62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3" name="Freeform 199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5 w 31"/>
                  <a:gd name="T1" fmla="*/ 33 h 33"/>
                  <a:gd name="T2" fmla="*/ 9 w 31"/>
                  <a:gd name="T3" fmla="*/ 32 h 33"/>
                  <a:gd name="T4" fmla="*/ 4 w 31"/>
                  <a:gd name="T5" fmla="*/ 28 h 33"/>
                  <a:gd name="T6" fmla="*/ 1 w 31"/>
                  <a:gd name="T7" fmla="*/ 24 h 33"/>
                  <a:gd name="T8" fmla="*/ 0 w 31"/>
                  <a:gd name="T9" fmla="*/ 17 h 33"/>
                  <a:gd name="T10" fmla="*/ 1 w 31"/>
                  <a:gd name="T11" fmla="*/ 10 h 33"/>
                  <a:gd name="T12" fmla="*/ 4 w 31"/>
                  <a:gd name="T13" fmla="*/ 5 h 33"/>
                  <a:gd name="T14" fmla="*/ 9 w 31"/>
                  <a:gd name="T15" fmla="*/ 2 h 33"/>
                  <a:gd name="T16" fmla="*/ 15 w 31"/>
                  <a:gd name="T17" fmla="*/ 0 h 33"/>
                  <a:gd name="T18" fmla="*/ 22 w 31"/>
                  <a:gd name="T19" fmla="*/ 2 h 33"/>
                  <a:gd name="T20" fmla="*/ 26 w 31"/>
                  <a:gd name="T21" fmla="*/ 5 h 33"/>
                  <a:gd name="T22" fmla="*/ 30 w 31"/>
                  <a:gd name="T23" fmla="*/ 10 h 33"/>
                  <a:gd name="T24" fmla="*/ 31 w 31"/>
                  <a:gd name="T25" fmla="*/ 17 h 33"/>
                  <a:gd name="T26" fmla="*/ 30 w 31"/>
                  <a:gd name="T27" fmla="*/ 24 h 33"/>
                  <a:gd name="T28" fmla="*/ 26 w 31"/>
                  <a:gd name="T29" fmla="*/ 28 h 33"/>
                  <a:gd name="T30" fmla="*/ 22 w 31"/>
                  <a:gd name="T31" fmla="*/ 32 h 33"/>
                  <a:gd name="T32" fmla="*/ 15 w 31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4" name="Freeform 200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01 w 111"/>
                  <a:gd name="T1" fmla="*/ 61 h 122"/>
                  <a:gd name="T2" fmla="*/ 108 w 111"/>
                  <a:gd name="T3" fmla="*/ 55 h 122"/>
                  <a:gd name="T4" fmla="*/ 111 w 111"/>
                  <a:gd name="T5" fmla="*/ 47 h 122"/>
                  <a:gd name="T6" fmla="*/ 111 w 111"/>
                  <a:gd name="T7" fmla="*/ 39 h 122"/>
                  <a:gd name="T8" fmla="*/ 109 w 111"/>
                  <a:gd name="T9" fmla="*/ 31 h 122"/>
                  <a:gd name="T10" fmla="*/ 103 w 111"/>
                  <a:gd name="T11" fmla="*/ 24 h 122"/>
                  <a:gd name="T12" fmla="*/ 96 w 111"/>
                  <a:gd name="T13" fmla="*/ 21 h 122"/>
                  <a:gd name="T14" fmla="*/ 88 w 111"/>
                  <a:gd name="T15" fmla="*/ 20 h 122"/>
                  <a:gd name="T16" fmla="*/ 79 w 111"/>
                  <a:gd name="T17" fmla="*/ 22 h 122"/>
                  <a:gd name="T18" fmla="*/ 77 w 111"/>
                  <a:gd name="T19" fmla="*/ 13 h 122"/>
                  <a:gd name="T20" fmla="*/ 71 w 111"/>
                  <a:gd name="T21" fmla="*/ 6 h 122"/>
                  <a:gd name="T22" fmla="*/ 64 w 111"/>
                  <a:gd name="T23" fmla="*/ 1 h 122"/>
                  <a:gd name="T24" fmla="*/ 56 w 111"/>
                  <a:gd name="T25" fmla="*/ 0 h 122"/>
                  <a:gd name="T26" fmla="*/ 48 w 111"/>
                  <a:gd name="T27" fmla="*/ 1 h 122"/>
                  <a:gd name="T28" fmla="*/ 41 w 111"/>
                  <a:gd name="T29" fmla="*/ 6 h 122"/>
                  <a:gd name="T30" fmla="*/ 36 w 111"/>
                  <a:gd name="T31" fmla="*/ 13 h 122"/>
                  <a:gd name="T32" fmla="*/ 34 w 111"/>
                  <a:gd name="T33" fmla="*/ 22 h 122"/>
                  <a:gd name="T34" fmla="*/ 25 w 111"/>
                  <a:gd name="T35" fmla="*/ 20 h 122"/>
                  <a:gd name="T36" fmla="*/ 17 w 111"/>
                  <a:gd name="T37" fmla="*/ 20 h 122"/>
                  <a:gd name="T38" fmla="*/ 9 w 111"/>
                  <a:gd name="T39" fmla="*/ 23 h 122"/>
                  <a:gd name="T40" fmla="*/ 3 w 111"/>
                  <a:gd name="T41" fmla="*/ 30 h 122"/>
                  <a:gd name="T42" fmla="*/ 1 w 111"/>
                  <a:gd name="T43" fmla="*/ 38 h 122"/>
                  <a:gd name="T44" fmla="*/ 1 w 111"/>
                  <a:gd name="T45" fmla="*/ 46 h 122"/>
                  <a:gd name="T46" fmla="*/ 4 w 111"/>
                  <a:gd name="T47" fmla="*/ 54 h 122"/>
                  <a:gd name="T48" fmla="*/ 11 w 111"/>
                  <a:gd name="T49" fmla="*/ 60 h 122"/>
                  <a:gd name="T50" fmla="*/ 4 w 111"/>
                  <a:gd name="T51" fmla="*/ 66 h 122"/>
                  <a:gd name="T52" fmla="*/ 1 w 111"/>
                  <a:gd name="T53" fmla="*/ 74 h 122"/>
                  <a:gd name="T54" fmla="*/ 0 w 111"/>
                  <a:gd name="T55" fmla="*/ 83 h 122"/>
                  <a:gd name="T56" fmla="*/ 2 w 111"/>
                  <a:gd name="T57" fmla="*/ 91 h 122"/>
                  <a:gd name="T58" fmla="*/ 8 w 111"/>
                  <a:gd name="T59" fmla="*/ 98 h 122"/>
                  <a:gd name="T60" fmla="*/ 16 w 111"/>
                  <a:gd name="T61" fmla="*/ 102 h 122"/>
                  <a:gd name="T62" fmla="*/ 24 w 111"/>
                  <a:gd name="T63" fmla="*/ 102 h 122"/>
                  <a:gd name="T64" fmla="*/ 33 w 111"/>
                  <a:gd name="T65" fmla="*/ 99 h 122"/>
                  <a:gd name="T66" fmla="*/ 35 w 111"/>
                  <a:gd name="T67" fmla="*/ 108 h 122"/>
                  <a:gd name="T68" fmla="*/ 40 w 111"/>
                  <a:gd name="T69" fmla="*/ 115 h 122"/>
                  <a:gd name="T70" fmla="*/ 47 w 111"/>
                  <a:gd name="T71" fmla="*/ 120 h 122"/>
                  <a:gd name="T72" fmla="*/ 55 w 111"/>
                  <a:gd name="T73" fmla="*/ 122 h 122"/>
                  <a:gd name="T74" fmla="*/ 63 w 111"/>
                  <a:gd name="T75" fmla="*/ 120 h 122"/>
                  <a:gd name="T76" fmla="*/ 70 w 111"/>
                  <a:gd name="T77" fmla="*/ 115 h 122"/>
                  <a:gd name="T78" fmla="*/ 76 w 111"/>
                  <a:gd name="T79" fmla="*/ 108 h 122"/>
                  <a:gd name="T80" fmla="*/ 78 w 111"/>
                  <a:gd name="T81" fmla="*/ 100 h 122"/>
                  <a:gd name="T82" fmla="*/ 87 w 111"/>
                  <a:gd name="T83" fmla="*/ 103 h 122"/>
                  <a:gd name="T84" fmla="*/ 95 w 111"/>
                  <a:gd name="T85" fmla="*/ 102 h 122"/>
                  <a:gd name="T86" fmla="*/ 103 w 111"/>
                  <a:gd name="T87" fmla="*/ 98 h 122"/>
                  <a:gd name="T88" fmla="*/ 109 w 111"/>
                  <a:gd name="T89" fmla="*/ 92 h 122"/>
                  <a:gd name="T90" fmla="*/ 111 w 111"/>
                  <a:gd name="T91" fmla="*/ 84 h 122"/>
                  <a:gd name="T92" fmla="*/ 110 w 111"/>
                  <a:gd name="T93" fmla="*/ 76 h 122"/>
                  <a:gd name="T94" fmla="*/ 107 w 111"/>
                  <a:gd name="T95" fmla="*/ 68 h 122"/>
                  <a:gd name="T96" fmla="*/ 101 w 111"/>
                  <a:gd name="T97" fmla="*/ 6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5" name="Freeform 201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6 w 32"/>
                  <a:gd name="T1" fmla="*/ 32 h 32"/>
                  <a:gd name="T2" fmla="*/ 9 w 32"/>
                  <a:gd name="T3" fmla="*/ 31 h 32"/>
                  <a:gd name="T4" fmla="*/ 4 w 32"/>
                  <a:gd name="T5" fmla="*/ 28 h 32"/>
                  <a:gd name="T6" fmla="*/ 1 w 32"/>
                  <a:gd name="T7" fmla="*/ 23 h 32"/>
                  <a:gd name="T8" fmla="*/ 0 w 32"/>
                  <a:gd name="T9" fmla="*/ 16 h 32"/>
                  <a:gd name="T10" fmla="*/ 1 w 32"/>
                  <a:gd name="T11" fmla="*/ 9 h 32"/>
                  <a:gd name="T12" fmla="*/ 4 w 32"/>
                  <a:gd name="T13" fmla="*/ 5 h 32"/>
                  <a:gd name="T14" fmla="*/ 9 w 32"/>
                  <a:gd name="T15" fmla="*/ 1 h 32"/>
                  <a:gd name="T16" fmla="*/ 16 w 32"/>
                  <a:gd name="T17" fmla="*/ 0 h 32"/>
                  <a:gd name="T18" fmla="*/ 23 w 32"/>
                  <a:gd name="T19" fmla="*/ 1 h 32"/>
                  <a:gd name="T20" fmla="*/ 27 w 32"/>
                  <a:gd name="T21" fmla="*/ 5 h 32"/>
                  <a:gd name="T22" fmla="*/ 31 w 32"/>
                  <a:gd name="T23" fmla="*/ 9 h 32"/>
                  <a:gd name="T24" fmla="*/ 32 w 32"/>
                  <a:gd name="T25" fmla="*/ 16 h 32"/>
                  <a:gd name="T26" fmla="*/ 31 w 32"/>
                  <a:gd name="T27" fmla="*/ 23 h 32"/>
                  <a:gd name="T28" fmla="*/ 27 w 32"/>
                  <a:gd name="T29" fmla="*/ 28 h 32"/>
                  <a:gd name="T30" fmla="*/ 23 w 32"/>
                  <a:gd name="T31" fmla="*/ 31 h 32"/>
                  <a:gd name="T32" fmla="*/ 16 w 3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6" name="Freeform 202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31 w 136"/>
                  <a:gd name="T1" fmla="*/ 67 h 149"/>
                  <a:gd name="T2" fmla="*/ 136 w 136"/>
                  <a:gd name="T3" fmla="*/ 47 h 149"/>
                  <a:gd name="T4" fmla="*/ 129 w 136"/>
                  <a:gd name="T5" fmla="*/ 34 h 149"/>
                  <a:gd name="T6" fmla="*/ 121 w 136"/>
                  <a:gd name="T7" fmla="*/ 28 h 149"/>
                  <a:gd name="T8" fmla="*/ 112 w 136"/>
                  <a:gd name="T9" fmla="*/ 26 h 149"/>
                  <a:gd name="T10" fmla="*/ 102 w 136"/>
                  <a:gd name="T11" fmla="*/ 26 h 149"/>
                  <a:gd name="T12" fmla="*/ 94 w 136"/>
                  <a:gd name="T13" fmla="*/ 18 h 149"/>
                  <a:gd name="T14" fmla="*/ 79 w 136"/>
                  <a:gd name="T15" fmla="*/ 3 h 149"/>
                  <a:gd name="T16" fmla="*/ 58 w 136"/>
                  <a:gd name="T17" fmla="*/ 3 h 149"/>
                  <a:gd name="T18" fmla="*/ 44 w 136"/>
                  <a:gd name="T19" fmla="*/ 16 h 149"/>
                  <a:gd name="T20" fmla="*/ 36 w 136"/>
                  <a:gd name="T21" fmla="*/ 24 h 149"/>
                  <a:gd name="T22" fmla="*/ 25 w 136"/>
                  <a:gd name="T23" fmla="*/ 24 h 149"/>
                  <a:gd name="T24" fmla="*/ 15 w 136"/>
                  <a:gd name="T25" fmla="*/ 27 h 149"/>
                  <a:gd name="T26" fmla="*/ 7 w 136"/>
                  <a:gd name="T27" fmla="*/ 32 h 149"/>
                  <a:gd name="T28" fmla="*/ 0 w 136"/>
                  <a:gd name="T29" fmla="*/ 46 h 149"/>
                  <a:gd name="T30" fmla="*/ 6 w 136"/>
                  <a:gd name="T31" fmla="*/ 66 h 149"/>
                  <a:gd name="T32" fmla="*/ 5 w 136"/>
                  <a:gd name="T33" fmla="*/ 81 h 149"/>
                  <a:gd name="T34" fmla="*/ 0 w 136"/>
                  <a:gd name="T35" fmla="*/ 100 h 149"/>
                  <a:gd name="T36" fmla="*/ 7 w 136"/>
                  <a:gd name="T37" fmla="*/ 115 h 149"/>
                  <a:gd name="T38" fmla="*/ 14 w 136"/>
                  <a:gd name="T39" fmla="*/ 121 h 149"/>
                  <a:gd name="T40" fmla="*/ 25 w 136"/>
                  <a:gd name="T41" fmla="*/ 123 h 149"/>
                  <a:gd name="T42" fmla="*/ 34 w 136"/>
                  <a:gd name="T43" fmla="*/ 122 h 149"/>
                  <a:gd name="T44" fmla="*/ 42 w 136"/>
                  <a:gd name="T45" fmla="*/ 132 h 149"/>
                  <a:gd name="T46" fmla="*/ 57 w 136"/>
                  <a:gd name="T47" fmla="*/ 147 h 149"/>
                  <a:gd name="T48" fmla="*/ 78 w 136"/>
                  <a:gd name="T49" fmla="*/ 147 h 149"/>
                  <a:gd name="T50" fmla="*/ 91 w 136"/>
                  <a:gd name="T51" fmla="*/ 133 h 149"/>
                  <a:gd name="T52" fmla="*/ 100 w 136"/>
                  <a:gd name="T53" fmla="*/ 123 h 149"/>
                  <a:gd name="T54" fmla="*/ 111 w 136"/>
                  <a:gd name="T55" fmla="*/ 125 h 149"/>
                  <a:gd name="T56" fmla="*/ 120 w 136"/>
                  <a:gd name="T57" fmla="*/ 122 h 149"/>
                  <a:gd name="T58" fmla="*/ 128 w 136"/>
                  <a:gd name="T59" fmla="*/ 117 h 149"/>
                  <a:gd name="T60" fmla="*/ 135 w 136"/>
                  <a:gd name="T61" fmla="*/ 103 h 149"/>
                  <a:gd name="T62" fmla="*/ 129 w 136"/>
                  <a:gd name="T63" fmla="*/ 83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7" name="Freeform 203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9 w 39"/>
                  <a:gd name="T1" fmla="*/ 40 h 40"/>
                  <a:gd name="T2" fmla="*/ 11 w 39"/>
                  <a:gd name="T3" fmla="*/ 38 h 40"/>
                  <a:gd name="T4" fmla="*/ 5 w 39"/>
                  <a:gd name="T5" fmla="*/ 34 h 40"/>
                  <a:gd name="T6" fmla="*/ 1 w 39"/>
                  <a:gd name="T7" fmla="*/ 27 h 40"/>
                  <a:gd name="T8" fmla="*/ 0 w 39"/>
                  <a:gd name="T9" fmla="*/ 20 h 40"/>
                  <a:gd name="T10" fmla="*/ 1 w 39"/>
                  <a:gd name="T11" fmla="*/ 12 h 40"/>
                  <a:gd name="T12" fmla="*/ 5 w 39"/>
                  <a:gd name="T13" fmla="*/ 6 h 40"/>
                  <a:gd name="T14" fmla="*/ 11 w 39"/>
                  <a:gd name="T15" fmla="*/ 2 h 40"/>
                  <a:gd name="T16" fmla="*/ 19 w 39"/>
                  <a:gd name="T17" fmla="*/ 0 h 40"/>
                  <a:gd name="T18" fmla="*/ 26 w 39"/>
                  <a:gd name="T19" fmla="*/ 2 h 40"/>
                  <a:gd name="T20" fmla="*/ 33 w 39"/>
                  <a:gd name="T21" fmla="*/ 6 h 40"/>
                  <a:gd name="T22" fmla="*/ 38 w 39"/>
                  <a:gd name="T23" fmla="*/ 12 h 40"/>
                  <a:gd name="T24" fmla="*/ 39 w 39"/>
                  <a:gd name="T25" fmla="*/ 20 h 40"/>
                  <a:gd name="T26" fmla="*/ 38 w 39"/>
                  <a:gd name="T27" fmla="*/ 27 h 40"/>
                  <a:gd name="T28" fmla="*/ 33 w 39"/>
                  <a:gd name="T29" fmla="*/ 34 h 40"/>
                  <a:gd name="T30" fmla="*/ 26 w 39"/>
                  <a:gd name="T31" fmla="*/ 38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8" name="Freeform 204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81 h 181"/>
                  <a:gd name="T2" fmla="*/ 25 w 129"/>
                  <a:gd name="T3" fmla="*/ 172 h 181"/>
                  <a:gd name="T4" fmla="*/ 52 w 129"/>
                  <a:gd name="T5" fmla="*/ 158 h 181"/>
                  <a:gd name="T6" fmla="*/ 76 w 129"/>
                  <a:gd name="T7" fmla="*/ 141 h 181"/>
                  <a:gd name="T8" fmla="*/ 97 w 129"/>
                  <a:gd name="T9" fmla="*/ 120 h 181"/>
                  <a:gd name="T10" fmla="*/ 114 w 129"/>
                  <a:gd name="T11" fmla="*/ 98 h 181"/>
                  <a:gd name="T12" fmla="*/ 124 w 129"/>
                  <a:gd name="T13" fmla="*/ 74 h 181"/>
                  <a:gd name="T14" fmla="*/ 129 w 129"/>
                  <a:gd name="T15" fmla="*/ 50 h 181"/>
                  <a:gd name="T16" fmla="*/ 124 w 129"/>
                  <a:gd name="T17" fmla="*/ 26 h 181"/>
                  <a:gd name="T18" fmla="*/ 114 w 129"/>
                  <a:gd name="T19" fmla="*/ 8 h 181"/>
                  <a:gd name="T20" fmla="*/ 100 w 129"/>
                  <a:gd name="T21" fmla="*/ 0 h 181"/>
                  <a:gd name="T22" fmla="*/ 86 w 129"/>
                  <a:gd name="T23" fmla="*/ 1 h 181"/>
                  <a:gd name="T24" fmla="*/ 72 w 129"/>
                  <a:gd name="T25" fmla="*/ 8 h 181"/>
                  <a:gd name="T26" fmla="*/ 61 w 129"/>
                  <a:gd name="T27" fmla="*/ 21 h 181"/>
                  <a:gd name="T28" fmla="*/ 53 w 129"/>
                  <a:gd name="T29" fmla="*/ 38 h 181"/>
                  <a:gd name="T30" fmla="*/ 49 w 129"/>
                  <a:gd name="T31" fmla="*/ 58 h 181"/>
                  <a:gd name="T32" fmla="*/ 52 w 129"/>
                  <a:gd name="T33" fmla="*/ 79 h 181"/>
                  <a:gd name="T34" fmla="*/ 54 w 129"/>
                  <a:gd name="T35" fmla="*/ 95 h 181"/>
                  <a:gd name="T36" fmla="*/ 49 w 129"/>
                  <a:gd name="T37" fmla="*/ 113 h 181"/>
                  <a:gd name="T38" fmla="*/ 41 w 129"/>
                  <a:gd name="T39" fmla="*/ 129 h 181"/>
                  <a:gd name="T40" fmla="*/ 31 w 129"/>
                  <a:gd name="T41" fmla="*/ 145 h 181"/>
                  <a:gd name="T42" fmla="*/ 19 w 129"/>
                  <a:gd name="T43" fmla="*/ 160 h 181"/>
                  <a:gd name="T44" fmla="*/ 10 w 129"/>
                  <a:gd name="T45" fmla="*/ 171 h 181"/>
                  <a:gd name="T46" fmla="*/ 2 w 129"/>
                  <a:gd name="T47" fmla="*/ 179 h 181"/>
                  <a:gd name="T48" fmla="*/ 0 w 129"/>
                  <a:gd name="T49" fmla="*/ 18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49" name="Freeform 205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50 w 90"/>
                  <a:gd name="T1" fmla="*/ 206 h 206"/>
                  <a:gd name="T2" fmla="*/ 65 w 90"/>
                  <a:gd name="T3" fmla="*/ 183 h 206"/>
                  <a:gd name="T4" fmla="*/ 77 w 90"/>
                  <a:gd name="T5" fmla="*/ 157 h 206"/>
                  <a:gd name="T6" fmla="*/ 85 w 90"/>
                  <a:gd name="T7" fmla="*/ 128 h 206"/>
                  <a:gd name="T8" fmla="*/ 90 w 90"/>
                  <a:gd name="T9" fmla="*/ 99 h 206"/>
                  <a:gd name="T10" fmla="*/ 88 w 90"/>
                  <a:gd name="T11" fmla="*/ 70 h 206"/>
                  <a:gd name="T12" fmla="*/ 83 w 90"/>
                  <a:gd name="T13" fmla="*/ 45 h 206"/>
                  <a:gd name="T14" fmla="*/ 70 w 90"/>
                  <a:gd name="T15" fmla="*/ 23 h 206"/>
                  <a:gd name="T16" fmla="*/ 52 w 90"/>
                  <a:gd name="T17" fmla="*/ 7 h 206"/>
                  <a:gd name="T18" fmla="*/ 33 w 90"/>
                  <a:gd name="T19" fmla="*/ 0 h 206"/>
                  <a:gd name="T20" fmla="*/ 18 w 90"/>
                  <a:gd name="T21" fmla="*/ 2 h 206"/>
                  <a:gd name="T22" fmla="*/ 7 w 90"/>
                  <a:gd name="T23" fmla="*/ 12 h 206"/>
                  <a:gd name="T24" fmla="*/ 1 w 90"/>
                  <a:gd name="T25" fmla="*/ 26 h 206"/>
                  <a:gd name="T26" fmla="*/ 0 w 90"/>
                  <a:gd name="T27" fmla="*/ 43 h 206"/>
                  <a:gd name="T28" fmla="*/ 3 w 90"/>
                  <a:gd name="T29" fmla="*/ 61 h 206"/>
                  <a:gd name="T30" fmla="*/ 12 w 90"/>
                  <a:gd name="T31" fmla="*/ 80 h 206"/>
                  <a:gd name="T32" fmla="*/ 27 w 90"/>
                  <a:gd name="T33" fmla="*/ 93 h 206"/>
                  <a:gd name="T34" fmla="*/ 39 w 90"/>
                  <a:gd name="T35" fmla="*/ 106 h 206"/>
                  <a:gd name="T36" fmla="*/ 47 w 90"/>
                  <a:gd name="T37" fmla="*/ 122 h 206"/>
                  <a:gd name="T38" fmla="*/ 52 w 90"/>
                  <a:gd name="T39" fmla="*/ 141 h 206"/>
                  <a:gd name="T40" fmla="*/ 53 w 90"/>
                  <a:gd name="T41" fmla="*/ 159 h 206"/>
                  <a:gd name="T42" fmla="*/ 53 w 90"/>
                  <a:gd name="T43" fmla="*/ 178 h 206"/>
                  <a:gd name="T44" fmla="*/ 53 w 90"/>
                  <a:gd name="T45" fmla="*/ 193 h 206"/>
                  <a:gd name="T46" fmla="*/ 50 w 90"/>
                  <a:gd name="T47" fmla="*/ 203 h 206"/>
                  <a:gd name="T48" fmla="*/ 50 w 90"/>
                  <a:gd name="T49" fmla="*/ 20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0" name="Freeform 206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78 h 99"/>
                  <a:gd name="T2" fmla="*/ 13 w 201"/>
                  <a:gd name="T3" fmla="*/ 84 h 99"/>
                  <a:gd name="T4" fmla="*/ 26 w 201"/>
                  <a:gd name="T5" fmla="*/ 88 h 99"/>
                  <a:gd name="T6" fmla="*/ 39 w 201"/>
                  <a:gd name="T7" fmla="*/ 92 h 99"/>
                  <a:gd name="T8" fmla="*/ 53 w 201"/>
                  <a:gd name="T9" fmla="*/ 95 h 99"/>
                  <a:gd name="T10" fmla="*/ 68 w 201"/>
                  <a:gd name="T11" fmla="*/ 98 h 99"/>
                  <a:gd name="T12" fmla="*/ 83 w 201"/>
                  <a:gd name="T13" fmla="*/ 99 h 99"/>
                  <a:gd name="T14" fmla="*/ 98 w 201"/>
                  <a:gd name="T15" fmla="*/ 99 h 99"/>
                  <a:gd name="T16" fmla="*/ 113 w 201"/>
                  <a:gd name="T17" fmla="*/ 99 h 99"/>
                  <a:gd name="T18" fmla="*/ 127 w 201"/>
                  <a:gd name="T19" fmla="*/ 96 h 99"/>
                  <a:gd name="T20" fmla="*/ 140 w 201"/>
                  <a:gd name="T21" fmla="*/ 93 h 99"/>
                  <a:gd name="T22" fmla="*/ 152 w 201"/>
                  <a:gd name="T23" fmla="*/ 90 h 99"/>
                  <a:gd name="T24" fmla="*/ 165 w 201"/>
                  <a:gd name="T25" fmla="*/ 84 h 99"/>
                  <a:gd name="T26" fmla="*/ 175 w 201"/>
                  <a:gd name="T27" fmla="*/ 77 h 99"/>
                  <a:gd name="T28" fmla="*/ 184 w 201"/>
                  <a:gd name="T29" fmla="*/ 68 h 99"/>
                  <a:gd name="T30" fmla="*/ 191 w 201"/>
                  <a:gd name="T31" fmla="*/ 58 h 99"/>
                  <a:gd name="T32" fmla="*/ 197 w 201"/>
                  <a:gd name="T33" fmla="*/ 47 h 99"/>
                  <a:gd name="T34" fmla="*/ 201 w 201"/>
                  <a:gd name="T35" fmla="*/ 27 h 99"/>
                  <a:gd name="T36" fmla="*/ 196 w 201"/>
                  <a:gd name="T37" fmla="*/ 12 h 99"/>
                  <a:gd name="T38" fmla="*/ 186 w 201"/>
                  <a:gd name="T39" fmla="*/ 3 h 99"/>
                  <a:gd name="T40" fmla="*/ 171 w 201"/>
                  <a:gd name="T41" fmla="*/ 0 h 99"/>
                  <a:gd name="T42" fmla="*/ 153 w 201"/>
                  <a:gd name="T43" fmla="*/ 2 h 99"/>
                  <a:gd name="T44" fmla="*/ 136 w 201"/>
                  <a:gd name="T45" fmla="*/ 9 h 99"/>
                  <a:gd name="T46" fmla="*/ 120 w 201"/>
                  <a:gd name="T47" fmla="*/ 20 h 99"/>
                  <a:gd name="T48" fmla="*/ 108 w 201"/>
                  <a:gd name="T49" fmla="*/ 38 h 99"/>
                  <a:gd name="T50" fmla="*/ 98 w 201"/>
                  <a:gd name="T51" fmla="*/ 52 h 99"/>
                  <a:gd name="T52" fmla="*/ 83 w 201"/>
                  <a:gd name="T53" fmla="*/ 62 h 99"/>
                  <a:gd name="T54" fmla="*/ 66 w 201"/>
                  <a:gd name="T55" fmla="*/ 69 h 99"/>
                  <a:gd name="T56" fmla="*/ 47 w 201"/>
                  <a:gd name="T57" fmla="*/ 73 h 99"/>
                  <a:gd name="T58" fmla="*/ 29 w 201"/>
                  <a:gd name="T59" fmla="*/ 76 h 99"/>
                  <a:gd name="T60" fmla="*/ 14 w 201"/>
                  <a:gd name="T61" fmla="*/ 78 h 99"/>
                  <a:gd name="T62" fmla="*/ 4 w 201"/>
                  <a:gd name="T63" fmla="*/ 78 h 99"/>
                  <a:gd name="T64" fmla="*/ 0 w 201"/>
                  <a:gd name="T65" fmla="*/ 78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1" name="Freeform 207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5 w 198"/>
                  <a:gd name="T3" fmla="*/ 23 h 100"/>
                  <a:gd name="T4" fmla="*/ 33 w 198"/>
                  <a:gd name="T5" fmla="*/ 44 h 100"/>
                  <a:gd name="T6" fmla="*/ 55 w 198"/>
                  <a:gd name="T7" fmla="*/ 65 h 100"/>
                  <a:gd name="T8" fmla="*/ 79 w 198"/>
                  <a:gd name="T9" fmla="*/ 81 h 100"/>
                  <a:gd name="T10" fmla="*/ 105 w 198"/>
                  <a:gd name="T11" fmla="*/ 94 h 100"/>
                  <a:gd name="T12" fmla="*/ 130 w 198"/>
                  <a:gd name="T13" fmla="*/ 100 h 100"/>
                  <a:gd name="T14" fmla="*/ 154 w 198"/>
                  <a:gd name="T15" fmla="*/ 99 h 100"/>
                  <a:gd name="T16" fmla="*/ 177 w 198"/>
                  <a:gd name="T17" fmla="*/ 89 h 100"/>
                  <a:gd name="T18" fmla="*/ 192 w 198"/>
                  <a:gd name="T19" fmla="*/ 76 h 100"/>
                  <a:gd name="T20" fmla="*/ 198 w 198"/>
                  <a:gd name="T21" fmla="*/ 61 h 100"/>
                  <a:gd name="T22" fmla="*/ 194 w 198"/>
                  <a:gd name="T23" fmla="*/ 47 h 100"/>
                  <a:gd name="T24" fmla="*/ 184 w 198"/>
                  <a:gd name="T25" fmla="*/ 35 h 100"/>
                  <a:gd name="T26" fmla="*/ 169 w 198"/>
                  <a:gd name="T27" fmla="*/ 26 h 100"/>
                  <a:gd name="T28" fmla="*/ 151 w 198"/>
                  <a:gd name="T29" fmla="*/ 21 h 100"/>
                  <a:gd name="T30" fmla="*/ 131 w 198"/>
                  <a:gd name="T31" fmla="*/ 23 h 100"/>
                  <a:gd name="T32" fmla="*/ 111 w 198"/>
                  <a:gd name="T33" fmla="*/ 29 h 100"/>
                  <a:gd name="T34" fmla="*/ 95 w 198"/>
                  <a:gd name="T35" fmla="*/ 34 h 100"/>
                  <a:gd name="T36" fmla="*/ 78 w 198"/>
                  <a:gd name="T37" fmla="*/ 34 h 100"/>
                  <a:gd name="T38" fmla="*/ 58 w 198"/>
                  <a:gd name="T39" fmla="*/ 29 h 100"/>
                  <a:gd name="T40" fmla="*/ 41 w 198"/>
                  <a:gd name="T41" fmla="*/ 23 h 100"/>
                  <a:gd name="T42" fmla="*/ 25 w 198"/>
                  <a:gd name="T43" fmla="*/ 15 h 100"/>
                  <a:gd name="T44" fmla="*/ 11 w 198"/>
                  <a:gd name="T45" fmla="*/ 8 h 100"/>
                  <a:gd name="T46" fmla="*/ 3 w 198"/>
                  <a:gd name="T47" fmla="*/ 2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2" name="Freeform 208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28 h 174"/>
                  <a:gd name="T4" fmla="*/ 2 w 136"/>
                  <a:gd name="T5" fmla="*/ 56 h 174"/>
                  <a:gd name="T6" fmla="*/ 10 w 136"/>
                  <a:gd name="T7" fmla="*/ 85 h 174"/>
                  <a:gd name="T8" fmla="*/ 20 w 136"/>
                  <a:gd name="T9" fmla="*/ 113 h 174"/>
                  <a:gd name="T10" fmla="*/ 35 w 136"/>
                  <a:gd name="T11" fmla="*/ 137 h 174"/>
                  <a:gd name="T12" fmla="*/ 53 w 136"/>
                  <a:gd name="T13" fmla="*/ 157 h 174"/>
                  <a:gd name="T14" fmla="*/ 74 w 136"/>
                  <a:gd name="T15" fmla="*/ 169 h 174"/>
                  <a:gd name="T16" fmla="*/ 99 w 136"/>
                  <a:gd name="T17" fmla="*/ 174 h 174"/>
                  <a:gd name="T18" fmla="*/ 118 w 136"/>
                  <a:gd name="T19" fmla="*/ 170 h 174"/>
                  <a:gd name="T20" fmla="*/ 131 w 136"/>
                  <a:gd name="T21" fmla="*/ 161 h 174"/>
                  <a:gd name="T22" fmla="*/ 136 w 136"/>
                  <a:gd name="T23" fmla="*/ 147 h 174"/>
                  <a:gd name="T24" fmla="*/ 133 w 136"/>
                  <a:gd name="T25" fmla="*/ 132 h 174"/>
                  <a:gd name="T26" fmla="*/ 126 w 136"/>
                  <a:gd name="T27" fmla="*/ 116 h 174"/>
                  <a:gd name="T28" fmla="*/ 114 w 136"/>
                  <a:gd name="T29" fmla="*/ 102 h 174"/>
                  <a:gd name="T30" fmla="*/ 96 w 136"/>
                  <a:gd name="T31" fmla="*/ 92 h 174"/>
                  <a:gd name="T32" fmla="*/ 77 w 136"/>
                  <a:gd name="T33" fmla="*/ 88 h 174"/>
                  <a:gd name="T34" fmla="*/ 61 w 136"/>
                  <a:gd name="T35" fmla="*/ 83 h 174"/>
                  <a:gd name="T36" fmla="*/ 46 w 136"/>
                  <a:gd name="T37" fmla="*/ 73 h 174"/>
                  <a:gd name="T38" fmla="*/ 32 w 136"/>
                  <a:gd name="T39" fmla="*/ 59 h 174"/>
                  <a:gd name="T40" fmla="*/ 21 w 136"/>
                  <a:gd name="T41" fmla="*/ 43 h 174"/>
                  <a:gd name="T42" fmla="*/ 12 w 136"/>
                  <a:gd name="T43" fmla="*/ 26 h 174"/>
                  <a:gd name="T44" fmla="*/ 5 w 136"/>
                  <a:gd name="T45" fmla="*/ 13 h 174"/>
                  <a:gd name="T46" fmla="*/ 1 w 136"/>
                  <a:gd name="T47" fmla="*/ 3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3" name="Freeform 209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9 w 469"/>
                  <a:gd name="T1" fmla="*/ 5 h 163"/>
                  <a:gd name="T2" fmla="*/ 1 w 469"/>
                  <a:gd name="T3" fmla="*/ 0 h 163"/>
                  <a:gd name="T4" fmla="*/ 0 w 469"/>
                  <a:gd name="T5" fmla="*/ 2 h 163"/>
                  <a:gd name="T6" fmla="*/ 6 w 469"/>
                  <a:gd name="T7" fmla="*/ 8 h 163"/>
                  <a:gd name="T8" fmla="*/ 16 w 469"/>
                  <a:gd name="T9" fmla="*/ 19 h 163"/>
                  <a:gd name="T10" fmla="*/ 32 w 469"/>
                  <a:gd name="T11" fmla="*/ 34 h 163"/>
                  <a:gd name="T12" fmla="*/ 53 w 469"/>
                  <a:gd name="T13" fmla="*/ 50 h 163"/>
                  <a:gd name="T14" fmla="*/ 78 w 469"/>
                  <a:gd name="T15" fmla="*/ 67 h 163"/>
                  <a:gd name="T16" fmla="*/ 107 w 469"/>
                  <a:gd name="T17" fmla="*/ 85 h 163"/>
                  <a:gd name="T18" fmla="*/ 138 w 469"/>
                  <a:gd name="T19" fmla="*/ 104 h 163"/>
                  <a:gd name="T20" fmla="*/ 173 w 469"/>
                  <a:gd name="T21" fmla="*/ 121 h 163"/>
                  <a:gd name="T22" fmla="*/ 210 w 469"/>
                  <a:gd name="T23" fmla="*/ 137 h 163"/>
                  <a:gd name="T24" fmla="*/ 248 w 469"/>
                  <a:gd name="T25" fmla="*/ 149 h 163"/>
                  <a:gd name="T26" fmla="*/ 287 w 469"/>
                  <a:gd name="T27" fmla="*/ 158 h 163"/>
                  <a:gd name="T28" fmla="*/ 326 w 469"/>
                  <a:gd name="T29" fmla="*/ 163 h 163"/>
                  <a:gd name="T30" fmla="*/ 366 w 469"/>
                  <a:gd name="T31" fmla="*/ 161 h 163"/>
                  <a:gd name="T32" fmla="*/ 405 w 469"/>
                  <a:gd name="T33" fmla="*/ 154 h 163"/>
                  <a:gd name="T34" fmla="*/ 425 w 469"/>
                  <a:gd name="T35" fmla="*/ 146 h 163"/>
                  <a:gd name="T36" fmla="*/ 440 w 469"/>
                  <a:gd name="T37" fmla="*/ 135 h 163"/>
                  <a:gd name="T38" fmla="*/ 451 w 469"/>
                  <a:gd name="T39" fmla="*/ 121 h 163"/>
                  <a:gd name="T40" fmla="*/ 460 w 469"/>
                  <a:gd name="T41" fmla="*/ 106 h 163"/>
                  <a:gd name="T42" fmla="*/ 464 w 469"/>
                  <a:gd name="T43" fmla="*/ 91 h 163"/>
                  <a:gd name="T44" fmla="*/ 468 w 469"/>
                  <a:gd name="T45" fmla="*/ 80 h 163"/>
                  <a:gd name="T46" fmla="*/ 469 w 469"/>
                  <a:gd name="T47" fmla="*/ 72 h 163"/>
                  <a:gd name="T48" fmla="*/ 469 w 469"/>
                  <a:gd name="T49" fmla="*/ 68 h 163"/>
                  <a:gd name="T50" fmla="*/ 468 w 469"/>
                  <a:gd name="T51" fmla="*/ 70 h 163"/>
                  <a:gd name="T52" fmla="*/ 465 w 469"/>
                  <a:gd name="T53" fmla="*/ 76 h 163"/>
                  <a:gd name="T54" fmla="*/ 462 w 469"/>
                  <a:gd name="T55" fmla="*/ 85 h 163"/>
                  <a:gd name="T56" fmla="*/ 455 w 469"/>
                  <a:gd name="T57" fmla="*/ 97 h 163"/>
                  <a:gd name="T58" fmla="*/ 445 w 469"/>
                  <a:gd name="T59" fmla="*/ 108 h 163"/>
                  <a:gd name="T60" fmla="*/ 432 w 469"/>
                  <a:gd name="T61" fmla="*/ 121 h 163"/>
                  <a:gd name="T62" fmla="*/ 415 w 469"/>
                  <a:gd name="T63" fmla="*/ 131 h 163"/>
                  <a:gd name="T64" fmla="*/ 393 w 469"/>
                  <a:gd name="T65" fmla="*/ 139 h 163"/>
                  <a:gd name="T66" fmla="*/ 366 w 469"/>
                  <a:gd name="T67" fmla="*/ 145 h 163"/>
                  <a:gd name="T68" fmla="*/ 335 w 469"/>
                  <a:gd name="T69" fmla="*/ 145 h 163"/>
                  <a:gd name="T70" fmla="*/ 297 w 469"/>
                  <a:gd name="T71" fmla="*/ 142 h 163"/>
                  <a:gd name="T72" fmla="*/ 255 w 469"/>
                  <a:gd name="T73" fmla="*/ 130 h 163"/>
                  <a:gd name="T74" fmla="*/ 204 w 469"/>
                  <a:gd name="T75" fmla="*/ 113 h 163"/>
                  <a:gd name="T76" fmla="*/ 146 w 469"/>
                  <a:gd name="T77" fmla="*/ 87 h 163"/>
                  <a:gd name="T78" fmla="*/ 82 w 469"/>
                  <a:gd name="T79" fmla="*/ 51 h 163"/>
                  <a:gd name="T80" fmla="*/ 9 w 469"/>
                  <a:gd name="T81" fmla="*/ 5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4" name="Freeform 210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85 w 142"/>
                  <a:gd name="T1" fmla="*/ 134 h 145"/>
                  <a:gd name="T2" fmla="*/ 67 w 142"/>
                  <a:gd name="T3" fmla="*/ 145 h 145"/>
                  <a:gd name="T4" fmla="*/ 48 w 142"/>
                  <a:gd name="T5" fmla="*/ 140 h 145"/>
                  <a:gd name="T6" fmla="*/ 37 w 142"/>
                  <a:gd name="T7" fmla="*/ 124 h 145"/>
                  <a:gd name="T8" fmla="*/ 30 w 142"/>
                  <a:gd name="T9" fmla="*/ 114 h 145"/>
                  <a:gd name="T10" fmla="*/ 20 w 142"/>
                  <a:gd name="T11" fmla="*/ 113 h 145"/>
                  <a:gd name="T12" fmla="*/ 11 w 142"/>
                  <a:gd name="T13" fmla="*/ 108 h 145"/>
                  <a:gd name="T14" fmla="*/ 4 w 142"/>
                  <a:gd name="T15" fmla="*/ 101 h 145"/>
                  <a:gd name="T16" fmla="*/ 0 w 142"/>
                  <a:gd name="T17" fmla="*/ 86 h 145"/>
                  <a:gd name="T18" fmla="*/ 9 w 142"/>
                  <a:gd name="T19" fmla="*/ 68 h 145"/>
                  <a:gd name="T20" fmla="*/ 12 w 142"/>
                  <a:gd name="T21" fmla="*/ 53 h 145"/>
                  <a:gd name="T22" fmla="*/ 11 w 142"/>
                  <a:gd name="T23" fmla="*/ 32 h 145"/>
                  <a:gd name="T24" fmla="*/ 19 w 142"/>
                  <a:gd name="T25" fmla="*/ 20 h 145"/>
                  <a:gd name="T26" fmla="*/ 28 w 142"/>
                  <a:gd name="T27" fmla="*/ 16 h 145"/>
                  <a:gd name="T28" fmla="*/ 38 w 142"/>
                  <a:gd name="T29" fmla="*/ 15 h 145"/>
                  <a:gd name="T30" fmla="*/ 49 w 142"/>
                  <a:gd name="T31" fmla="*/ 18 h 145"/>
                  <a:gd name="T32" fmla="*/ 58 w 142"/>
                  <a:gd name="T33" fmla="*/ 10 h 145"/>
                  <a:gd name="T34" fmla="*/ 75 w 142"/>
                  <a:gd name="T35" fmla="*/ 0 h 145"/>
                  <a:gd name="T36" fmla="*/ 95 w 142"/>
                  <a:gd name="T37" fmla="*/ 3 h 145"/>
                  <a:gd name="T38" fmla="*/ 106 w 142"/>
                  <a:gd name="T39" fmla="*/ 21 h 145"/>
                  <a:gd name="T40" fmla="*/ 112 w 142"/>
                  <a:gd name="T41" fmla="*/ 30 h 145"/>
                  <a:gd name="T42" fmla="*/ 123 w 142"/>
                  <a:gd name="T43" fmla="*/ 31 h 145"/>
                  <a:gd name="T44" fmla="*/ 133 w 142"/>
                  <a:gd name="T45" fmla="*/ 36 h 145"/>
                  <a:gd name="T46" fmla="*/ 139 w 142"/>
                  <a:gd name="T47" fmla="*/ 44 h 145"/>
                  <a:gd name="T48" fmla="*/ 142 w 142"/>
                  <a:gd name="T49" fmla="*/ 58 h 145"/>
                  <a:gd name="T50" fmla="*/ 134 w 142"/>
                  <a:gd name="T51" fmla="*/ 76 h 145"/>
                  <a:gd name="T52" fmla="*/ 131 w 142"/>
                  <a:gd name="T53" fmla="*/ 92 h 145"/>
                  <a:gd name="T54" fmla="*/ 132 w 142"/>
                  <a:gd name="T55" fmla="*/ 112 h 145"/>
                  <a:gd name="T56" fmla="*/ 124 w 142"/>
                  <a:gd name="T57" fmla="*/ 124 h 145"/>
                  <a:gd name="T58" fmla="*/ 114 w 142"/>
                  <a:gd name="T59" fmla="*/ 129 h 145"/>
                  <a:gd name="T60" fmla="*/ 104 w 142"/>
                  <a:gd name="T61" fmla="*/ 129 h 145"/>
                  <a:gd name="T62" fmla="*/ 94 w 142"/>
                  <a:gd name="T63" fmla="*/ 127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5" name="Freeform 211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9 w 40"/>
                  <a:gd name="T1" fmla="*/ 14 h 39"/>
                  <a:gd name="T2" fmla="*/ 36 w 40"/>
                  <a:gd name="T3" fmla="*/ 7 h 39"/>
                  <a:gd name="T4" fmla="*/ 29 w 40"/>
                  <a:gd name="T5" fmla="*/ 2 h 39"/>
                  <a:gd name="T6" fmla="*/ 22 w 40"/>
                  <a:gd name="T7" fmla="*/ 0 h 39"/>
                  <a:gd name="T8" fmla="*/ 14 w 40"/>
                  <a:gd name="T9" fmla="*/ 1 h 39"/>
                  <a:gd name="T10" fmla="*/ 7 w 40"/>
                  <a:gd name="T11" fmla="*/ 4 h 39"/>
                  <a:gd name="T12" fmla="*/ 2 w 40"/>
                  <a:gd name="T13" fmla="*/ 11 h 39"/>
                  <a:gd name="T14" fmla="*/ 0 w 40"/>
                  <a:gd name="T15" fmla="*/ 18 h 39"/>
                  <a:gd name="T16" fmla="*/ 1 w 40"/>
                  <a:gd name="T17" fmla="*/ 26 h 39"/>
                  <a:gd name="T18" fmla="*/ 5 w 40"/>
                  <a:gd name="T19" fmla="*/ 32 h 39"/>
                  <a:gd name="T20" fmla="*/ 12 w 40"/>
                  <a:gd name="T21" fmla="*/ 37 h 39"/>
                  <a:gd name="T22" fmla="*/ 18 w 40"/>
                  <a:gd name="T23" fmla="*/ 39 h 39"/>
                  <a:gd name="T24" fmla="*/ 26 w 40"/>
                  <a:gd name="T25" fmla="*/ 38 h 39"/>
                  <a:gd name="T26" fmla="*/ 33 w 40"/>
                  <a:gd name="T27" fmla="*/ 34 h 39"/>
                  <a:gd name="T28" fmla="*/ 38 w 40"/>
                  <a:gd name="T29" fmla="*/ 29 h 39"/>
                  <a:gd name="T30" fmla="*/ 40 w 40"/>
                  <a:gd name="T31" fmla="*/ 22 h 39"/>
                  <a:gd name="T32" fmla="*/ 39 w 40"/>
                  <a:gd name="T33" fmla="*/ 1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6" name="Freeform 212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6 w 52"/>
                  <a:gd name="T1" fmla="*/ 50 h 50"/>
                  <a:gd name="T2" fmla="*/ 37 w 52"/>
                  <a:gd name="T3" fmla="*/ 48 h 50"/>
                  <a:gd name="T4" fmla="*/ 45 w 52"/>
                  <a:gd name="T5" fmla="*/ 42 h 50"/>
                  <a:gd name="T6" fmla="*/ 49 w 52"/>
                  <a:gd name="T7" fmla="*/ 34 h 50"/>
                  <a:gd name="T8" fmla="*/ 52 w 52"/>
                  <a:gd name="T9" fmla="*/ 25 h 50"/>
                  <a:gd name="T10" fmla="*/ 49 w 52"/>
                  <a:gd name="T11" fmla="*/ 15 h 50"/>
                  <a:gd name="T12" fmla="*/ 45 w 52"/>
                  <a:gd name="T13" fmla="*/ 6 h 50"/>
                  <a:gd name="T14" fmla="*/ 37 w 52"/>
                  <a:gd name="T15" fmla="*/ 2 h 50"/>
                  <a:gd name="T16" fmla="*/ 26 w 52"/>
                  <a:gd name="T17" fmla="*/ 0 h 50"/>
                  <a:gd name="T18" fmla="*/ 16 w 52"/>
                  <a:gd name="T19" fmla="*/ 2 h 50"/>
                  <a:gd name="T20" fmla="*/ 8 w 52"/>
                  <a:gd name="T21" fmla="*/ 6 h 50"/>
                  <a:gd name="T22" fmla="*/ 2 w 52"/>
                  <a:gd name="T23" fmla="*/ 15 h 50"/>
                  <a:gd name="T24" fmla="*/ 0 w 52"/>
                  <a:gd name="T25" fmla="*/ 25 h 50"/>
                  <a:gd name="T26" fmla="*/ 2 w 52"/>
                  <a:gd name="T27" fmla="*/ 34 h 50"/>
                  <a:gd name="T28" fmla="*/ 8 w 52"/>
                  <a:gd name="T29" fmla="*/ 42 h 50"/>
                  <a:gd name="T30" fmla="*/ 16 w 52"/>
                  <a:gd name="T31" fmla="*/ 48 h 50"/>
                  <a:gd name="T32" fmla="*/ 26 w 52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7" name="Freeform 21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8" name="Freeform 21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59" name="Freeform 215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3 w 152"/>
                  <a:gd name="T1" fmla="*/ 122 h 123"/>
                  <a:gd name="T2" fmla="*/ 0 w 152"/>
                  <a:gd name="T3" fmla="*/ 100 h 123"/>
                  <a:gd name="T4" fmla="*/ 4 w 152"/>
                  <a:gd name="T5" fmla="*/ 93 h 123"/>
                  <a:gd name="T6" fmla="*/ 14 w 152"/>
                  <a:gd name="T7" fmla="*/ 75 h 123"/>
                  <a:gd name="T8" fmla="*/ 29 w 152"/>
                  <a:gd name="T9" fmla="*/ 52 h 123"/>
                  <a:gd name="T10" fmla="*/ 48 w 152"/>
                  <a:gd name="T11" fmla="*/ 27 h 123"/>
                  <a:gd name="T12" fmla="*/ 70 w 152"/>
                  <a:gd name="T13" fmla="*/ 9 h 123"/>
                  <a:gd name="T14" fmla="*/ 93 w 152"/>
                  <a:gd name="T15" fmla="*/ 0 h 123"/>
                  <a:gd name="T16" fmla="*/ 118 w 152"/>
                  <a:gd name="T17" fmla="*/ 5 h 123"/>
                  <a:gd name="T18" fmla="*/ 141 w 152"/>
                  <a:gd name="T19" fmla="*/ 32 h 123"/>
                  <a:gd name="T20" fmla="*/ 149 w 152"/>
                  <a:gd name="T21" fmla="*/ 50 h 123"/>
                  <a:gd name="T22" fmla="*/ 152 w 152"/>
                  <a:gd name="T23" fmla="*/ 65 h 123"/>
                  <a:gd name="T24" fmla="*/ 151 w 152"/>
                  <a:gd name="T25" fmla="*/ 79 h 123"/>
                  <a:gd name="T26" fmla="*/ 146 w 152"/>
                  <a:gd name="T27" fmla="*/ 91 h 123"/>
                  <a:gd name="T28" fmla="*/ 138 w 152"/>
                  <a:gd name="T29" fmla="*/ 99 h 123"/>
                  <a:gd name="T30" fmla="*/ 127 w 152"/>
                  <a:gd name="T31" fmla="*/ 107 h 123"/>
                  <a:gd name="T32" fmla="*/ 114 w 152"/>
                  <a:gd name="T33" fmla="*/ 113 h 123"/>
                  <a:gd name="T34" fmla="*/ 99 w 152"/>
                  <a:gd name="T35" fmla="*/ 116 h 123"/>
                  <a:gd name="T36" fmla="*/ 84 w 152"/>
                  <a:gd name="T37" fmla="*/ 120 h 123"/>
                  <a:gd name="T38" fmla="*/ 69 w 152"/>
                  <a:gd name="T39" fmla="*/ 121 h 123"/>
                  <a:gd name="T40" fmla="*/ 54 w 152"/>
                  <a:gd name="T41" fmla="*/ 122 h 123"/>
                  <a:gd name="T42" fmla="*/ 42 w 152"/>
                  <a:gd name="T43" fmla="*/ 123 h 123"/>
                  <a:gd name="T44" fmla="*/ 30 w 152"/>
                  <a:gd name="T45" fmla="*/ 123 h 123"/>
                  <a:gd name="T46" fmla="*/ 21 w 152"/>
                  <a:gd name="T47" fmla="*/ 122 h 123"/>
                  <a:gd name="T48" fmla="*/ 15 w 152"/>
                  <a:gd name="T49" fmla="*/ 122 h 123"/>
                  <a:gd name="T50" fmla="*/ 13 w 152"/>
                  <a:gd name="T51" fmla="*/ 12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0" name="Freeform 216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3 h 122"/>
                  <a:gd name="T2" fmla="*/ 13 w 153"/>
                  <a:gd name="T3" fmla="*/ 1 h 122"/>
                  <a:gd name="T4" fmla="*/ 15 w 153"/>
                  <a:gd name="T5" fmla="*/ 1 h 122"/>
                  <a:gd name="T6" fmla="*/ 21 w 153"/>
                  <a:gd name="T7" fmla="*/ 1 h 122"/>
                  <a:gd name="T8" fmla="*/ 30 w 153"/>
                  <a:gd name="T9" fmla="*/ 0 h 122"/>
                  <a:gd name="T10" fmla="*/ 42 w 153"/>
                  <a:gd name="T11" fmla="*/ 0 h 122"/>
                  <a:gd name="T12" fmla="*/ 54 w 153"/>
                  <a:gd name="T13" fmla="*/ 1 h 122"/>
                  <a:gd name="T14" fmla="*/ 69 w 153"/>
                  <a:gd name="T15" fmla="*/ 2 h 122"/>
                  <a:gd name="T16" fmla="*/ 84 w 153"/>
                  <a:gd name="T17" fmla="*/ 4 h 122"/>
                  <a:gd name="T18" fmla="*/ 99 w 153"/>
                  <a:gd name="T19" fmla="*/ 7 h 122"/>
                  <a:gd name="T20" fmla="*/ 114 w 153"/>
                  <a:gd name="T21" fmla="*/ 10 h 122"/>
                  <a:gd name="T22" fmla="*/ 127 w 153"/>
                  <a:gd name="T23" fmla="*/ 16 h 122"/>
                  <a:gd name="T24" fmla="*/ 138 w 153"/>
                  <a:gd name="T25" fmla="*/ 23 h 122"/>
                  <a:gd name="T26" fmla="*/ 146 w 153"/>
                  <a:gd name="T27" fmla="*/ 32 h 122"/>
                  <a:gd name="T28" fmla="*/ 152 w 153"/>
                  <a:gd name="T29" fmla="*/ 43 h 122"/>
                  <a:gd name="T30" fmla="*/ 153 w 153"/>
                  <a:gd name="T31" fmla="*/ 55 h 122"/>
                  <a:gd name="T32" fmla="*/ 150 w 153"/>
                  <a:gd name="T33" fmla="*/ 70 h 122"/>
                  <a:gd name="T34" fmla="*/ 142 w 153"/>
                  <a:gd name="T35" fmla="*/ 89 h 122"/>
                  <a:gd name="T36" fmla="*/ 118 w 153"/>
                  <a:gd name="T37" fmla="*/ 115 h 122"/>
                  <a:gd name="T38" fmla="*/ 93 w 153"/>
                  <a:gd name="T39" fmla="*/ 122 h 122"/>
                  <a:gd name="T40" fmla="*/ 70 w 153"/>
                  <a:gd name="T41" fmla="*/ 114 h 122"/>
                  <a:gd name="T42" fmla="*/ 48 w 153"/>
                  <a:gd name="T43" fmla="*/ 95 h 122"/>
                  <a:gd name="T44" fmla="*/ 29 w 153"/>
                  <a:gd name="T45" fmla="*/ 72 h 122"/>
                  <a:gd name="T46" fmla="*/ 14 w 153"/>
                  <a:gd name="T47" fmla="*/ 48 h 122"/>
                  <a:gd name="T48" fmla="*/ 4 w 153"/>
                  <a:gd name="T49" fmla="*/ 30 h 122"/>
                  <a:gd name="T50" fmla="*/ 0 w 153"/>
                  <a:gd name="T51" fmla="*/ 2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1" name="Freeform 217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43 w 112"/>
                  <a:gd name="T1" fmla="*/ 0 h 156"/>
                  <a:gd name="T2" fmla="*/ 68 w 112"/>
                  <a:gd name="T3" fmla="*/ 0 h 156"/>
                  <a:gd name="T4" fmla="*/ 73 w 112"/>
                  <a:gd name="T5" fmla="*/ 7 h 156"/>
                  <a:gd name="T6" fmla="*/ 83 w 112"/>
                  <a:gd name="T7" fmla="*/ 24 h 156"/>
                  <a:gd name="T8" fmla="*/ 96 w 112"/>
                  <a:gd name="T9" fmla="*/ 50 h 156"/>
                  <a:gd name="T10" fmla="*/ 106 w 112"/>
                  <a:gd name="T11" fmla="*/ 77 h 156"/>
                  <a:gd name="T12" fmla="*/ 112 w 112"/>
                  <a:gd name="T13" fmla="*/ 106 h 156"/>
                  <a:gd name="T14" fmla="*/ 108 w 112"/>
                  <a:gd name="T15" fmla="*/ 131 h 156"/>
                  <a:gd name="T16" fmla="*/ 91 w 112"/>
                  <a:gd name="T17" fmla="*/ 149 h 156"/>
                  <a:gd name="T18" fmla="*/ 56 w 112"/>
                  <a:gd name="T19" fmla="*/ 156 h 156"/>
                  <a:gd name="T20" fmla="*/ 22 w 112"/>
                  <a:gd name="T21" fmla="*/ 149 h 156"/>
                  <a:gd name="T22" fmla="*/ 4 w 112"/>
                  <a:gd name="T23" fmla="*/ 131 h 156"/>
                  <a:gd name="T24" fmla="*/ 0 w 112"/>
                  <a:gd name="T25" fmla="*/ 106 h 156"/>
                  <a:gd name="T26" fmla="*/ 5 w 112"/>
                  <a:gd name="T27" fmla="*/ 77 h 156"/>
                  <a:gd name="T28" fmla="*/ 15 w 112"/>
                  <a:gd name="T29" fmla="*/ 50 h 156"/>
                  <a:gd name="T30" fmla="*/ 28 w 112"/>
                  <a:gd name="T31" fmla="*/ 24 h 156"/>
                  <a:gd name="T32" fmla="*/ 38 w 112"/>
                  <a:gd name="T33" fmla="*/ 7 h 156"/>
                  <a:gd name="T34" fmla="*/ 43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2" name="Freeform 218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38 w 151"/>
                  <a:gd name="T1" fmla="*/ 1 h 123"/>
                  <a:gd name="T2" fmla="*/ 151 w 151"/>
                  <a:gd name="T3" fmla="*/ 23 h 123"/>
                  <a:gd name="T4" fmla="*/ 147 w 151"/>
                  <a:gd name="T5" fmla="*/ 30 h 123"/>
                  <a:gd name="T6" fmla="*/ 137 w 151"/>
                  <a:gd name="T7" fmla="*/ 48 h 123"/>
                  <a:gd name="T8" fmla="*/ 122 w 151"/>
                  <a:gd name="T9" fmla="*/ 71 h 123"/>
                  <a:gd name="T10" fmla="*/ 103 w 151"/>
                  <a:gd name="T11" fmla="*/ 95 h 123"/>
                  <a:gd name="T12" fmla="*/ 82 w 151"/>
                  <a:gd name="T13" fmla="*/ 114 h 123"/>
                  <a:gd name="T14" fmla="*/ 57 w 151"/>
                  <a:gd name="T15" fmla="*/ 123 h 123"/>
                  <a:gd name="T16" fmla="*/ 34 w 151"/>
                  <a:gd name="T17" fmla="*/ 117 h 123"/>
                  <a:gd name="T18" fmla="*/ 11 w 151"/>
                  <a:gd name="T19" fmla="*/ 91 h 123"/>
                  <a:gd name="T20" fmla="*/ 3 w 151"/>
                  <a:gd name="T21" fmla="*/ 72 h 123"/>
                  <a:gd name="T22" fmla="*/ 0 w 151"/>
                  <a:gd name="T23" fmla="*/ 57 h 123"/>
                  <a:gd name="T24" fmla="*/ 0 w 151"/>
                  <a:gd name="T25" fmla="*/ 44 h 123"/>
                  <a:gd name="T26" fmla="*/ 6 w 151"/>
                  <a:gd name="T27" fmla="*/ 32 h 123"/>
                  <a:gd name="T28" fmla="*/ 14 w 151"/>
                  <a:gd name="T29" fmla="*/ 24 h 123"/>
                  <a:gd name="T30" fmla="*/ 25 w 151"/>
                  <a:gd name="T31" fmla="*/ 16 h 123"/>
                  <a:gd name="T32" fmla="*/ 38 w 151"/>
                  <a:gd name="T33" fmla="*/ 10 h 123"/>
                  <a:gd name="T34" fmla="*/ 52 w 151"/>
                  <a:gd name="T35" fmla="*/ 7 h 123"/>
                  <a:gd name="T36" fmla="*/ 67 w 151"/>
                  <a:gd name="T37" fmla="*/ 3 h 123"/>
                  <a:gd name="T38" fmla="*/ 82 w 151"/>
                  <a:gd name="T39" fmla="*/ 2 h 123"/>
                  <a:gd name="T40" fmla="*/ 97 w 151"/>
                  <a:gd name="T41" fmla="*/ 1 h 123"/>
                  <a:gd name="T42" fmla="*/ 109 w 151"/>
                  <a:gd name="T43" fmla="*/ 0 h 123"/>
                  <a:gd name="T44" fmla="*/ 121 w 151"/>
                  <a:gd name="T45" fmla="*/ 0 h 123"/>
                  <a:gd name="T46" fmla="*/ 130 w 151"/>
                  <a:gd name="T47" fmla="*/ 1 h 123"/>
                  <a:gd name="T48" fmla="*/ 136 w 151"/>
                  <a:gd name="T49" fmla="*/ 1 h 123"/>
                  <a:gd name="T50" fmla="*/ 13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3" name="Freeform 219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52 w 152"/>
                  <a:gd name="T1" fmla="*/ 99 h 123"/>
                  <a:gd name="T2" fmla="*/ 139 w 152"/>
                  <a:gd name="T3" fmla="*/ 122 h 123"/>
                  <a:gd name="T4" fmla="*/ 137 w 152"/>
                  <a:gd name="T5" fmla="*/ 122 h 123"/>
                  <a:gd name="T6" fmla="*/ 131 w 152"/>
                  <a:gd name="T7" fmla="*/ 122 h 123"/>
                  <a:gd name="T8" fmla="*/ 122 w 152"/>
                  <a:gd name="T9" fmla="*/ 123 h 123"/>
                  <a:gd name="T10" fmla="*/ 110 w 152"/>
                  <a:gd name="T11" fmla="*/ 122 h 123"/>
                  <a:gd name="T12" fmla="*/ 98 w 152"/>
                  <a:gd name="T13" fmla="*/ 122 h 123"/>
                  <a:gd name="T14" fmla="*/ 83 w 152"/>
                  <a:gd name="T15" fmla="*/ 121 h 123"/>
                  <a:gd name="T16" fmla="*/ 68 w 152"/>
                  <a:gd name="T17" fmla="*/ 118 h 123"/>
                  <a:gd name="T18" fmla="*/ 53 w 152"/>
                  <a:gd name="T19" fmla="*/ 116 h 123"/>
                  <a:gd name="T20" fmla="*/ 39 w 152"/>
                  <a:gd name="T21" fmla="*/ 111 h 123"/>
                  <a:gd name="T22" fmla="*/ 26 w 152"/>
                  <a:gd name="T23" fmla="*/ 106 h 123"/>
                  <a:gd name="T24" fmla="*/ 15 w 152"/>
                  <a:gd name="T25" fmla="*/ 99 h 123"/>
                  <a:gd name="T26" fmla="*/ 7 w 152"/>
                  <a:gd name="T27" fmla="*/ 91 h 123"/>
                  <a:gd name="T28" fmla="*/ 1 w 152"/>
                  <a:gd name="T29" fmla="*/ 79 h 123"/>
                  <a:gd name="T30" fmla="*/ 0 w 152"/>
                  <a:gd name="T31" fmla="*/ 66 h 123"/>
                  <a:gd name="T32" fmla="*/ 3 w 152"/>
                  <a:gd name="T33" fmla="*/ 51 h 123"/>
                  <a:gd name="T34" fmla="*/ 11 w 152"/>
                  <a:gd name="T35" fmla="*/ 33 h 123"/>
                  <a:gd name="T36" fmla="*/ 34 w 152"/>
                  <a:gd name="T37" fmla="*/ 6 h 123"/>
                  <a:gd name="T38" fmla="*/ 58 w 152"/>
                  <a:gd name="T39" fmla="*/ 0 h 123"/>
                  <a:gd name="T40" fmla="*/ 83 w 152"/>
                  <a:gd name="T41" fmla="*/ 8 h 123"/>
                  <a:gd name="T42" fmla="*/ 104 w 152"/>
                  <a:gd name="T43" fmla="*/ 27 h 123"/>
                  <a:gd name="T44" fmla="*/ 123 w 152"/>
                  <a:gd name="T45" fmla="*/ 50 h 123"/>
                  <a:gd name="T46" fmla="*/ 138 w 152"/>
                  <a:gd name="T47" fmla="*/ 73 h 123"/>
                  <a:gd name="T48" fmla="*/ 148 w 152"/>
                  <a:gd name="T49" fmla="*/ 92 h 123"/>
                  <a:gd name="T50" fmla="*/ 152 w 152"/>
                  <a:gd name="T51" fmla="*/ 99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4" name="Freeform 220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6 w 136"/>
                  <a:gd name="T1" fmla="*/ 67 h 148"/>
                  <a:gd name="T2" fmla="*/ 0 w 136"/>
                  <a:gd name="T3" fmla="*/ 47 h 148"/>
                  <a:gd name="T4" fmla="*/ 7 w 136"/>
                  <a:gd name="T5" fmla="*/ 33 h 148"/>
                  <a:gd name="T6" fmla="*/ 15 w 136"/>
                  <a:gd name="T7" fmla="*/ 27 h 148"/>
                  <a:gd name="T8" fmla="*/ 24 w 136"/>
                  <a:gd name="T9" fmla="*/ 25 h 148"/>
                  <a:gd name="T10" fmla="*/ 35 w 136"/>
                  <a:gd name="T11" fmla="*/ 25 h 148"/>
                  <a:gd name="T12" fmla="*/ 43 w 136"/>
                  <a:gd name="T13" fmla="*/ 16 h 148"/>
                  <a:gd name="T14" fmla="*/ 58 w 136"/>
                  <a:gd name="T15" fmla="*/ 2 h 148"/>
                  <a:gd name="T16" fmla="*/ 79 w 136"/>
                  <a:gd name="T17" fmla="*/ 2 h 148"/>
                  <a:gd name="T18" fmla="*/ 92 w 136"/>
                  <a:gd name="T19" fmla="*/ 16 h 148"/>
                  <a:gd name="T20" fmla="*/ 100 w 136"/>
                  <a:gd name="T21" fmla="*/ 24 h 148"/>
                  <a:gd name="T22" fmla="*/ 111 w 136"/>
                  <a:gd name="T23" fmla="*/ 23 h 148"/>
                  <a:gd name="T24" fmla="*/ 121 w 136"/>
                  <a:gd name="T25" fmla="*/ 26 h 148"/>
                  <a:gd name="T26" fmla="*/ 129 w 136"/>
                  <a:gd name="T27" fmla="*/ 32 h 148"/>
                  <a:gd name="T28" fmla="*/ 136 w 136"/>
                  <a:gd name="T29" fmla="*/ 46 h 148"/>
                  <a:gd name="T30" fmla="*/ 130 w 136"/>
                  <a:gd name="T31" fmla="*/ 65 h 148"/>
                  <a:gd name="T32" fmla="*/ 130 w 136"/>
                  <a:gd name="T33" fmla="*/ 80 h 148"/>
                  <a:gd name="T34" fmla="*/ 136 w 136"/>
                  <a:gd name="T35" fmla="*/ 100 h 148"/>
                  <a:gd name="T36" fmla="*/ 129 w 136"/>
                  <a:gd name="T37" fmla="*/ 115 h 148"/>
                  <a:gd name="T38" fmla="*/ 121 w 136"/>
                  <a:gd name="T39" fmla="*/ 121 h 148"/>
                  <a:gd name="T40" fmla="*/ 112 w 136"/>
                  <a:gd name="T41" fmla="*/ 123 h 148"/>
                  <a:gd name="T42" fmla="*/ 102 w 136"/>
                  <a:gd name="T43" fmla="*/ 122 h 148"/>
                  <a:gd name="T44" fmla="*/ 94 w 136"/>
                  <a:gd name="T45" fmla="*/ 131 h 148"/>
                  <a:gd name="T46" fmla="*/ 80 w 136"/>
                  <a:gd name="T47" fmla="*/ 146 h 148"/>
                  <a:gd name="T48" fmla="*/ 59 w 136"/>
                  <a:gd name="T49" fmla="*/ 146 h 148"/>
                  <a:gd name="T50" fmla="*/ 45 w 136"/>
                  <a:gd name="T51" fmla="*/ 131 h 148"/>
                  <a:gd name="T52" fmla="*/ 36 w 136"/>
                  <a:gd name="T53" fmla="*/ 123 h 148"/>
                  <a:gd name="T54" fmla="*/ 26 w 136"/>
                  <a:gd name="T55" fmla="*/ 124 h 148"/>
                  <a:gd name="T56" fmla="*/ 16 w 136"/>
                  <a:gd name="T57" fmla="*/ 122 h 148"/>
                  <a:gd name="T58" fmla="*/ 8 w 136"/>
                  <a:gd name="T59" fmla="*/ 116 h 148"/>
                  <a:gd name="T60" fmla="*/ 1 w 136"/>
                  <a:gd name="T61" fmla="*/ 101 h 148"/>
                  <a:gd name="T62" fmla="*/ 7 w 136"/>
                  <a:gd name="T63" fmla="*/ 83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5" name="Freeform 221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9 w 39"/>
                  <a:gd name="T1" fmla="*/ 40 h 40"/>
                  <a:gd name="T2" fmla="*/ 27 w 39"/>
                  <a:gd name="T3" fmla="*/ 39 h 40"/>
                  <a:gd name="T4" fmla="*/ 33 w 39"/>
                  <a:gd name="T5" fmla="*/ 34 h 40"/>
                  <a:gd name="T6" fmla="*/ 38 w 39"/>
                  <a:gd name="T7" fmla="*/ 27 h 40"/>
                  <a:gd name="T8" fmla="*/ 39 w 39"/>
                  <a:gd name="T9" fmla="*/ 20 h 40"/>
                  <a:gd name="T10" fmla="*/ 38 w 39"/>
                  <a:gd name="T11" fmla="*/ 12 h 40"/>
                  <a:gd name="T12" fmla="*/ 33 w 39"/>
                  <a:gd name="T13" fmla="*/ 5 h 40"/>
                  <a:gd name="T14" fmla="*/ 27 w 39"/>
                  <a:gd name="T15" fmla="*/ 1 h 40"/>
                  <a:gd name="T16" fmla="*/ 19 w 39"/>
                  <a:gd name="T17" fmla="*/ 0 h 40"/>
                  <a:gd name="T18" fmla="*/ 12 w 39"/>
                  <a:gd name="T19" fmla="*/ 1 h 40"/>
                  <a:gd name="T20" fmla="*/ 6 w 39"/>
                  <a:gd name="T21" fmla="*/ 5 h 40"/>
                  <a:gd name="T22" fmla="*/ 1 w 39"/>
                  <a:gd name="T23" fmla="*/ 12 h 40"/>
                  <a:gd name="T24" fmla="*/ 0 w 39"/>
                  <a:gd name="T25" fmla="*/ 20 h 40"/>
                  <a:gd name="T26" fmla="*/ 1 w 39"/>
                  <a:gd name="T27" fmla="*/ 27 h 40"/>
                  <a:gd name="T28" fmla="*/ 6 w 39"/>
                  <a:gd name="T29" fmla="*/ 34 h 40"/>
                  <a:gd name="T30" fmla="*/ 12 w 39"/>
                  <a:gd name="T31" fmla="*/ 39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6" name="Freeform 222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6 w 136"/>
                  <a:gd name="T1" fmla="*/ 66 h 147"/>
                  <a:gd name="T2" fmla="*/ 0 w 136"/>
                  <a:gd name="T3" fmla="*/ 47 h 147"/>
                  <a:gd name="T4" fmla="*/ 7 w 136"/>
                  <a:gd name="T5" fmla="*/ 33 h 147"/>
                  <a:gd name="T6" fmla="*/ 15 w 136"/>
                  <a:gd name="T7" fmla="*/ 26 h 147"/>
                  <a:gd name="T8" fmla="*/ 25 w 136"/>
                  <a:gd name="T9" fmla="*/ 24 h 147"/>
                  <a:gd name="T10" fmla="*/ 35 w 136"/>
                  <a:gd name="T11" fmla="*/ 25 h 147"/>
                  <a:gd name="T12" fmla="*/ 43 w 136"/>
                  <a:gd name="T13" fmla="*/ 16 h 147"/>
                  <a:gd name="T14" fmla="*/ 58 w 136"/>
                  <a:gd name="T15" fmla="*/ 2 h 147"/>
                  <a:gd name="T16" fmla="*/ 79 w 136"/>
                  <a:gd name="T17" fmla="*/ 2 h 147"/>
                  <a:gd name="T18" fmla="*/ 92 w 136"/>
                  <a:gd name="T19" fmla="*/ 16 h 147"/>
                  <a:gd name="T20" fmla="*/ 101 w 136"/>
                  <a:gd name="T21" fmla="*/ 24 h 147"/>
                  <a:gd name="T22" fmla="*/ 111 w 136"/>
                  <a:gd name="T23" fmla="*/ 23 h 147"/>
                  <a:gd name="T24" fmla="*/ 121 w 136"/>
                  <a:gd name="T25" fmla="*/ 25 h 147"/>
                  <a:gd name="T26" fmla="*/ 129 w 136"/>
                  <a:gd name="T27" fmla="*/ 32 h 147"/>
                  <a:gd name="T28" fmla="*/ 136 w 136"/>
                  <a:gd name="T29" fmla="*/ 46 h 147"/>
                  <a:gd name="T30" fmla="*/ 130 w 136"/>
                  <a:gd name="T31" fmla="*/ 65 h 147"/>
                  <a:gd name="T32" fmla="*/ 130 w 136"/>
                  <a:gd name="T33" fmla="*/ 80 h 147"/>
                  <a:gd name="T34" fmla="*/ 136 w 136"/>
                  <a:gd name="T35" fmla="*/ 100 h 147"/>
                  <a:gd name="T36" fmla="*/ 129 w 136"/>
                  <a:gd name="T37" fmla="*/ 114 h 147"/>
                  <a:gd name="T38" fmla="*/ 121 w 136"/>
                  <a:gd name="T39" fmla="*/ 121 h 147"/>
                  <a:gd name="T40" fmla="*/ 112 w 136"/>
                  <a:gd name="T41" fmla="*/ 123 h 147"/>
                  <a:gd name="T42" fmla="*/ 102 w 136"/>
                  <a:gd name="T43" fmla="*/ 122 h 147"/>
                  <a:gd name="T44" fmla="*/ 94 w 136"/>
                  <a:gd name="T45" fmla="*/ 131 h 147"/>
                  <a:gd name="T46" fmla="*/ 80 w 136"/>
                  <a:gd name="T47" fmla="*/ 145 h 147"/>
                  <a:gd name="T48" fmla="*/ 59 w 136"/>
                  <a:gd name="T49" fmla="*/ 145 h 147"/>
                  <a:gd name="T50" fmla="*/ 45 w 136"/>
                  <a:gd name="T51" fmla="*/ 131 h 147"/>
                  <a:gd name="T52" fmla="*/ 36 w 136"/>
                  <a:gd name="T53" fmla="*/ 123 h 147"/>
                  <a:gd name="T54" fmla="*/ 26 w 136"/>
                  <a:gd name="T55" fmla="*/ 124 h 147"/>
                  <a:gd name="T56" fmla="*/ 16 w 136"/>
                  <a:gd name="T57" fmla="*/ 122 h 147"/>
                  <a:gd name="T58" fmla="*/ 8 w 136"/>
                  <a:gd name="T59" fmla="*/ 116 h 147"/>
                  <a:gd name="T60" fmla="*/ 1 w 136"/>
                  <a:gd name="T61" fmla="*/ 101 h 147"/>
                  <a:gd name="T62" fmla="*/ 7 w 136"/>
                  <a:gd name="T63" fmla="*/ 8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7" name="Freeform 223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9 w 39"/>
                  <a:gd name="T1" fmla="*/ 39 h 39"/>
                  <a:gd name="T2" fmla="*/ 28 w 39"/>
                  <a:gd name="T3" fmla="*/ 38 h 39"/>
                  <a:gd name="T4" fmla="*/ 33 w 39"/>
                  <a:gd name="T5" fmla="*/ 33 h 39"/>
                  <a:gd name="T6" fmla="*/ 38 w 39"/>
                  <a:gd name="T7" fmla="*/ 27 h 39"/>
                  <a:gd name="T8" fmla="*/ 39 w 39"/>
                  <a:gd name="T9" fmla="*/ 19 h 39"/>
                  <a:gd name="T10" fmla="*/ 38 w 39"/>
                  <a:gd name="T11" fmla="*/ 12 h 39"/>
                  <a:gd name="T12" fmla="*/ 33 w 39"/>
                  <a:gd name="T13" fmla="*/ 5 h 39"/>
                  <a:gd name="T14" fmla="*/ 28 w 39"/>
                  <a:gd name="T15" fmla="*/ 1 h 39"/>
                  <a:gd name="T16" fmla="*/ 19 w 39"/>
                  <a:gd name="T17" fmla="*/ 0 h 39"/>
                  <a:gd name="T18" fmla="*/ 13 w 39"/>
                  <a:gd name="T19" fmla="*/ 1 h 39"/>
                  <a:gd name="T20" fmla="*/ 6 w 39"/>
                  <a:gd name="T21" fmla="*/ 5 h 39"/>
                  <a:gd name="T22" fmla="*/ 1 w 39"/>
                  <a:gd name="T23" fmla="*/ 12 h 39"/>
                  <a:gd name="T24" fmla="*/ 0 w 39"/>
                  <a:gd name="T25" fmla="*/ 19 h 39"/>
                  <a:gd name="T26" fmla="*/ 1 w 39"/>
                  <a:gd name="T27" fmla="*/ 27 h 39"/>
                  <a:gd name="T28" fmla="*/ 6 w 39"/>
                  <a:gd name="T29" fmla="*/ 33 h 39"/>
                  <a:gd name="T30" fmla="*/ 13 w 39"/>
                  <a:gd name="T31" fmla="*/ 38 h 39"/>
                  <a:gd name="T32" fmla="*/ 19 w 39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8" name="Freeform 224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9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29 h 59"/>
                  <a:gd name="T26" fmla="*/ 2 w 60"/>
                  <a:gd name="T27" fmla="*/ 35 h 59"/>
                  <a:gd name="T28" fmla="*/ 3 w 60"/>
                  <a:gd name="T29" fmla="*/ 41 h 59"/>
                  <a:gd name="T30" fmla="*/ 6 w 60"/>
                  <a:gd name="T31" fmla="*/ 46 h 59"/>
                  <a:gd name="T32" fmla="*/ 10 w 60"/>
                  <a:gd name="T33" fmla="*/ 50 h 59"/>
                  <a:gd name="T34" fmla="*/ 14 w 60"/>
                  <a:gd name="T35" fmla="*/ 54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7 w 60"/>
                  <a:gd name="T47" fmla="*/ 54 h 59"/>
                  <a:gd name="T48" fmla="*/ 51 w 60"/>
                  <a:gd name="T49" fmla="*/ 50 h 59"/>
                  <a:gd name="T50" fmla="*/ 55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69" name="Freeform 225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4 h 30"/>
                  <a:gd name="T12" fmla="*/ 2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0" name="Freeform 226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7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0 w 60"/>
                  <a:gd name="T27" fmla="*/ 36 h 60"/>
                  <a:gd name="T28" fmla="*/ 2 w 60"/>
                  <a:gd name="T29" fmla="*/ 42 h 60"/>
                  <a:gd name="T30" fmla="*/ 4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7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1" name="Freeform 227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1 w 29"/>
                  <a:gd name="T3" fmla="*/ 30 h 30"/>
                  <a:gd name="T4" fmla="*/ 9 w 29"/>
                  <a:gd name="T5" fmla="*/ 29 h 30"/>
                  <a:gd name="T6" fmla="*/ 7 w 29"/>
                  <a:gd name="T7" fmla="*/ 27 h 30"/>
                  <a:gd name="T8" fmla="*/ 4 w 29"/>
                  <a:gd name="T9" fmla="*/ 26 h 30"/>
                  <a:gd name="T10" fmla="*/ 2 w 29"/>
                  <a:gd name="T11" fmla="*/ 23 h 30"/>
                  <a:gd name="T12" fmla="*/ 1 w 29"/>
                  <a:gd name="T13" fmla="*/ 21 h 30"/>
                  <a:gd name="T14" fmla="*/ 0 w 29"/>
                  <a:gd name="T15" fmla="*/ 18 h 30"/>
                  <a:gd name="T16" fmla="*/ 0 w 29"/>
                  <a:gd name="T17" fmla="*/ 15 h 30"/>
                  <a:gd name="T18" fmla="*/ 0 w 29"/>
                  <a:gd name="T19" fmla="*/ 13 h 30"/>
                  <a:gd name="T20" fmla="*/ 1 w 29"/>
                  <a:gd name="T21" fmla="*/ 10 h 30"/>
                  <a:gd name="T22" fmla="*/ 2 w 29"/>
                  <a:gd name="T23" fmla="*/ 7 h 30"/>
                  <a:gd name="T24" fmla="*/ 4 w 29"/>
                  <a:gd name="T25" fmla="*/ 5 h 30"/>
                  <a:gd name="T26" fmla="*/ 7 w 29"/>
                  <a:gd name="T27" fmla="*/ 3 h 30"/>
                  <a:gd name="T28" fmla="*/ 9 w 29"/>
                  <a:gd name="T29" fmla="*/ 1 h 30"/>
                  <a:gd name="T30" fmla="*/ 11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3 h 30"/>
                  <a:gd name="T40" fmla="*/ 25 w 29"/>
                  <a:gd name="T41" fmla="*/ 5 h 30"/>
                  <a:gd name="T42" fmla="*/ 26 w 29"/>
                  <a:gd name="T43" fmla="*/ 7 h 30"/>
                  <a:gd name="T44" fmla="*/ 28 w 29"/>
                  <a:gd name="T45" fmla="*/ 10 h 30"/>
                  <a:gd name="T46" fmla="*/ 29 w 29"/>
                  <a:gd name="T47" fmla="*/ 13 h 30"/>
                  <a:gd name="T48" fmla="*/ 29 w 29"/>
                  <a:gd name="T49" fmla="*/ 15 h 30"/>
                  <a:gd name="T50" fmla="*/ 28 w 29"/>
                  <a:gd name="T51" fmla="*/ 21 h 30"/>
                  <a:gd name="T52" fmla="*/ 25 w 29"/>
                  <a:gd name="T53" fmla="*/ 26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2" name="Freeform 228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8 h 59"/>
                  <a:gd name="T10" fmla="*/ 46 w 60"/>
                  <a:gd name="T11" fmla="*/ 5 h 59"/>
                  <a:gd name="T12" fmla="*/ 41 w 60"/>
                  <a:gd name="T13" fmla="*/ 3 h 59"/>
                  <a:gd name="T14" fmla="*/ 35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8 h 59"/>
                  <a:gd name="T22" fmla="*/ 2 w 60"/>
                  <a:gd name="T23" fmla="*/ 19 h 59"/>
                  <a:gd name="T24" fmla="*/ 0 w 60"/>
                  <a:gd name="T25" fmla="*/ 30 h 59"/>
                  <a:gd name="T26" fmla="*/ 1 w 60"/>
                  <a:gd name="T27" fmla="*/ 36 h 59"/>
                  <a:gd name="T28" fmla="*/ 2 w 60"/>
                  <a:gd name="T29" fmla="*/ 41 h 59"/>
                  <a:gd name="T30" fmla="*/ 5 w 60"/>
                  <a:gd name="T31" fmla="*/ 46 h 59"/>
                  <a:gd name="T32" fmla="*/ 9 w 60"/>
                  <a:gd name="T33" fmla="*/ 51 h 59"/>
                  <a:gd name="T34" fmla="*/ 13 w 60"/>
                  <a:gd name="T35" fmla="*/ 54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4 h 59"/>
                  <a:gd name="T48" fmla="*/ 50 w 60"/>
                  <a:gd name="T49" fmla="*/ 51 h 59"/>
                  <a:gd name="T50" fmla="*/ 54 w 60"/>
                  <a:gd name="T51" fmla="*/ 46 h 59"/>
                  <a:gd name="T52" fmla="*/ 57 w 60"/>
                  <a:gd name="T53" fmla="*/ 41 h 59"/>
                  <a:gd name="T54" fmla="*/ 58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3" name="Freeform 229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1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6 h 29"/>
                  <a:gd name="T10" fmla="*/ 2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2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1 h 29"/>
                  <a:gd name="T30" fmla="*/ 11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0 w 30"/>
                  <a:gd name="T37" fmla="*/ 1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8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8 w 30"/>
                  <a:gd name="T51" fmla="*/ 21 h 29"/>
                  <a:gd name="T52" fmla="*/ 25 w 30"/>
                  <a:gd name="T53" fmla="*/ 26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4" name="Freeform 230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5 w 60"/>
                  <a:gd name="T7" fmla="*/ 13 h 60"/>
                  <a:gd name="T8" fmla="*/ 52 w 60"/>
                  <a:gd name="T9" fmla="*/ 8 h 60"/>
                  <a:gd name="T10" fmla="*/ 47 w 60"/>
                  <a:gd name="T11" fmla="*/ 5 h 60"/>
                  <a:gd name="T12" fmla="*/ 42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7 w 60"/>
                  <a:gd name="T47" fmla="*/ 54 h 60"/>
                  <a:gd name="T48" fmla="*/ 52 w 60"/>
                  <a:gd name="T49" fmla="*/ 51 h 60"/>
                  <a:gd name="T50" fmla="*/ 55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5" name="Freeform 231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6" name="Freeform 232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9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0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9 w 60"/>
                  <a:gd name="T37" fmla="*/ 56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0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7" name="Freeform 233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9 w 30"/>
                  <a:gd name="T5" fmla="*/ 27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1 w 30"/>
                  <a:gd name="T13" fmla="*/ 19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1 w 30"/>
                  <a:gd name="T21" fmla="*/ 9 h 29"/>
                  <a:gd name="T22" fmla="*/ 3 w 30"/>
                  <a:gd name="T23" fmla="*/ 6 h 29"/>
                  <a:gd name="T24" fmla="*/ 5 w 30"/>
                  <a:gd name="T25" fmla="*/ 3 h 29"/>
                  <a:gd name="T26" fmla="*/ 7 w 30"/>
                  <a:gd name="T27" fmla="*/ 2 h 29"/>
                  <a:gd name="T28" fmla="*/ 9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3 h 29"/>
                  <a:gd name="T42" fmla="*/ 27 w 30"/>
                  <a:gd name="T43" fmla="*/ 6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7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8" name="Freeform 234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3 h 60"/>
                  <a:gd name="T8" fmla="*/ 50 w 59"/>
                  <a:gd name="T9" fmla="*/ 9 h 60"/>
                  <a:gd name="T10" fmla="*/ 46 w 59"/>
                  <a:gd name="T11" fmla="*/ 5 h 60"/>
                  <a:gd name="T12" fmla="*/ 41 w 59"/>
                  <a:gd name="T13" fmla="*/ 3 h 60"/>
                  <a:gd name="T14" fmla="*/ 35 w 59"/>
                  <a:gd name="T15" fmla="*/ 2 h 60"/>
                  <a:gd name="T16" fmla="*/ 30 w 59"/>
                  <a:gd name="T17" fmla="*/ 0 h 60"/>
                  <a:gd name="T18" fmla="*/ 18 w 59"/>
                  <a:gd name="T19" fmla="*/ 3 h 60"/>
                  <a:gd name="T20" fmla="*/ 9 w 59"/>
                  <a:gd name="T21" fmla="*/ 9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7 h 60"/>
                  <a:gd name="T32" fmla="*/ 9 w 59"/>
                  <a:gd name="T33" fmla="*/ 51 h 60"/>
                  <a:gd name="T34" fmla="*/ 13 w 59"/>
                  <a:gd name="T35" fmla="*/ 55 h 60"/>
                  <a:gd name="T36" fmla="*/ 18 w 59"/>
                  <a:gd name="T37" fmla="*/ 58 h 60"/>
                  <a:gd name="T38" fmla="*/ 24 w 59"/>
                  <a:gd name="T39" fmla="*/ 59 h 60"/>
                  <a:gd name="T40" fmla="*/ 30 w 59"/>
                  <a:gd name="T41" fmla="*/ 60 h 60"/>
                  <a:gd name="T42" fmla="*/ 35 w 59"/>
                  <a:gd name="T43" fmla="*/ 59 h 60"/>
                  <a:gd name="T44" fmla="*/ 41 w 59"/>
                  <a:gd name="T45" fmla="*/ 58 h 60"/>
                  <a:gd name="T46" fmla="*/ 46 w 59"/>
                  <a:gd name="T47" fmla="*/ 55 h 60"/>
                  <a:gd name="T48" fmla="*/ 50 w 59"/>
                  <a:gd name="T49" fmla="*/ 51 h 60"/>
                  <a:gd name="T50" fmla="*/ 54 w 59"/>
                  <a:gd name="T51" fmla="*/ 47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79" name="Freeform 235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6 w 30"/>
                  <a:gd name="T7" fmla="*/ 27 h 30"/>
                  <a:gd name="T8" fmla="*/ 4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4 w 30"/>
                  <a:gd name="T25" fmla="*/ 5 h 30"/>
                  <a:gd name="T26" fmla="*/ 6 w 30"/>
                  <a:gd name="T27" fmla="*/ 3 h 30"/>
                  <a:gd name="T28" fmla="*/ 9 w 30"/>
                  <a:gd name="T29" fmla="*/ 2 h 30"/>
                  <a:gd name="T30" fmla="*/ 12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0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8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1 h 30"/>
                  <a:gd name="T52" fmla="*/ 25 w 30"/>
                  <a:gd name="T53" fmla="*/ 26 h 30"/>
                  <a:gd name="T54" fmla="*/ 20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0" name="Freeform 236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60 h 60"/>
                  <a:gd name="T40" fmla="*/ 30 w 60"/>
                  <a:gd name="T41" fmla="*/ 60 h 60"/>
                  <a:gd name="T42" fmla="*/ 36 w 60"/>
                  <a:gd name="T43" fmla="*/ 60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1" name="Freeform 237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8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1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3 h 30"/>
                  <a:gd name="T20" fmla="*/ 1 w 30"/>
                  <a:gd name="T21" fmla="*/ 9 h 30"/>
                  <a:gd name="T22" fmla="*/ 2 w 30"/>
                  <a:gd name="T23" fmla="*/ 7 h 30"/>
                  <a:gd name="T24" fmla="*/ 4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2" name="Freeform 238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58 w 58"/>
                  <a:gd name="T1" fmla="*/ 30 h 60"/>
                  <a:gd name="T2" fmla="*/ 58 w 58"/>
                  <a:gd name="T3" fmla="*/ 24 h 60"/>
                  <a:gd name="T4" fmla="*/ 56 w 58"/>
                  <a:gd name="T5" fmla="*/ 18 h 60"/>
                  <a:gd name="T6" fmla="*/ 54 w 58"/>
                  <a:gd name="T7" fmla="*/ 14 h 60"/>
                  <a:gd name="T8" fmla="*/ 50 w 58"/>
                  <a:gd name="T9" fmla="*/ 9 h 60"/>
                  <a:gd name="T10" fmla="*/ 46 w 58"/>
                  <a:gd name="T11" fmla="*/ 6 h 60"/>
                  <a:gd name="T12" fmla="*/ 40 w 58"/>
                  <a:gd name="T13" fmla="*/ 2 h 60"/>
                  <a:gd name="T14" fmla="*/ 34 w 58"/>
                  <a:gd name="T15" fmla="*/ 1 h 60"/>
                  <a:gd name="T16" fmla="*/ 28 w 58"/>
                  <a:gd name="T17" fmla="*/ 0 h 60"/>
                  <a:gd name="T18" fmla="*/ 17 w 58"/>
                  <a:gd name="T19" fmla="*/ 2 h 60"/>
                  <a:gd name="T20" fmla="*/ 8 w 58"/>
                  <a:gd name="T21" fmla="*/ 9 h 60"/>
                  <a:gd name="T22" fmla="*/ 2 w 58"/>
                  <a:gd name="T23" fmla="*/ 18 h 60"/>
                  <a:gd name="T24" fmla="*/ 0 w 58"/>
                  <a:gd name="T25" fmla="*/ 30 h 60"/>
                  <a:gd name="T26" fmla="*/ 0 w 58"/>
                  <a:gd name="T27" fmla="*/ 36 h 60"/>
                  <a:gd name="T28" fmla="*/ 2 w 58"/>
                  <a:gd name="T29" fmla="*/ 42 h 60"/>
                  <a:gd name="T30" fmla="*/ 4 w 58"/>
                  <a:gd name="T31" fmla="*/ 46 h 60"/>
                  <a:gd name="T32" fmla="*/ 8 w 58"/>
                  <a:gd name="T33" fmla="*/ 51 h 60"/>
                  <a:gd name="T34" fmla="*/ 12 w 58"/>
                  <a:gd name="T35" fmla="*/ 54 h 60"/>
                  <a:gd name="T36" fmla="*/ 18 w 58"/>
                  <a:gd name="T37" fmla="*/ 58 h 60"/>
                  <a:gd name="T38" fmla="*/ 23 w 58"/>
                  <a:gd name="T39" fmla="*/ 59 h 60"/>
                  <a:gd name="T40" fmla="*/ 28 w 58"/>
                  <a:gd name="T41" fmla="*/ 60 h 60"/>
                  <a:gd name="T42" fmla="*/ 34 w 58"/>
                  <a:gd name="T43" fmla="*/ 59 h 60"/>
                  <a:gd name="T44" fmla="*/ 40 w 58"/>
                  <a:gd name="T45" fmla="*/ 58 h 60"/>
                  <a:gd name="T46" fmla="*/ 46 w 58"/>
                  <a:gd name="T47" fmla="*/ 54 h 60"/>
                  <a:gd name="T48" fmla="*/ 50 w 58"/>
                  <a:gd name="T49" fmla="*/ 51 h 60"/>
                  <a:gd name="T50" fmla="*/ 54 w 58"/>
                  <a:gd name="T51" fmla="*/ 46 h 60"/>
                  <a:gd name="T52" fmla="*/ 56 w 58"/>
                  <a:gd name="T53" fmla="*/ 42 h 60"/>
                  <a:gd name="T54" fmla="*/ 58 w 58"/>
                  <a:gd name="T55" fmla="*/ 36 h 60"/>
                  <a:gd name="T56" fmla="*/ 58 w 58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3" name="Freeform 239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3 w 28"/>
                  <a:gd name="T1" fmla="*/ 30 h 30"/>
                  <a:gd name="T2" fmla="*/ 11 w 28"/>
                  <a:gd name="T3" fmla="*/ 30 h 30"/>
                  <a:gd name="T4" fmla="*/ 9 w 28"/>
                  <a:gd name="T5" fmla="*/ 29 h 30"/>
                  <a:gd name="T6" fmla="*/ 5 w 28"/>
                  <a:gd name="T7" fmla="*/ 28 h 30"/>
                  <a:gd name="T8" fmla="*/ 3 w 28"/>
                  <a:gd name="T9" fmla="*/ 25 h 30"/>
                  <a:gd name="T10" fmla="*/ 2 w 28"/>
                  <a:gd name="T11" fmla="*/ 23 h 30"/>
                  <a:gd name="T12" fmla="*/ 1 w 28"/>
                  <a:gd name="T13" fmla="*/ 21 h 30"/>
                  <a:gd name="T14" fmla="*/ 0 w 28"/>
                  <a:gd name="T15" fmla="*/ 18 h 30"/>
                  <a:gd name="T16" fmla="*/ 0 w 28"/>
                  <a:gd name="T17" fmla="*/ 15 h 30"/>
                  <a:gd name="T18" fmla="*/ 0 w 28"/>
                  <a:gd name="T19" fmla="*/ 13 h 30"/>
                  <a:gd name="T20" fmla="*/ 1 w 28"/>
                  <a:gd name="T21" fmla="*/ 9 h 30"/>
                  <a:gd name="T22" fmla="*/ 2 w 28"/>
                  <a:gd name="T23" fmla="*/ 7 h 30"/>
                  <a:gd name="T24" fmla="*/ 3 w 28"/>
                  <a:gd name="T25" fmla="*/ 5 h 30"/>
                  <a:gd name="T26" fmla="*/ 5 w 28"/>
                  <a:gd name="T27" fmla="*/ 3 h 30"/>
                  <a:gd name="T28" fmla="*/ 9 w 28"/>
                  <a:gd name="T29" fmla="*/ 1 h 30"/>
                  <a:gd name="T30" fmla="*/ 11 w 28"/>
                  <a:gd name="T31" fmla="*/ 0 h 30"/>
                  <a:gd name="T32" fmla="*/ 13 w 28"/>
                  <a:gd name="T33" fmla="*/ 0 h 30"/>
                  <a:gd name="T34" fmla="*/ 17 w 28"/>
                  <a:gd name="T35" fmla="*/ 0 h 30"/>
                  <a:gd name="T36" fmla="*/ 19 w 28"/>
                  <a:gd name="T37" fmla="*/ 1 h 30"/>
                  <a:gd name="T38" fmla="*/ 23 w 28"/>
                  <a:gd name="T39" fmla="*/ 3 h 30"/>
                  <a:gd name="T40" fmla="*/ 25 w 28"/>
                  <a:gd name="T41" fmla="*/ 5 h 30"/>
                  <a:gd name="T42" fmla="*/ 26 w 28"/>
                  <a:gd name="T43" fmla="*/ 7 h 30"/>
                  <a:gd name="T44" fmla="*/ 27 w 28"/>
                  <a:gd name="T45" fmla="*/ 9 h 30"/>
                  <a:gd name="T46" fmla="*/ 28 w 28"/>
                  <a:gd name="T47" fmla="*/ 13 h 30"/>
                  <a:gd name="T48" fmla="*/ 28 w 28"/>
                  <a:gd name="T49" fmla="*/ 15 h 30"/>
                  <a:gd name="T50" fmla="*/ 27 w 28"/>
                  <a:gd name="T51" fmla="*/ 21 h 30"/>
                  <a:gd name="T52" fmla="*/ 25 w 28"/>
                  <a:gd name="T53" fmla="*/ 25 h 30"/>
                  <a:gd name="T54" fmla="*/ 19 w 28"/>
                  <a:gd name="T55" fmla="*/ 29 h 30"/>
                  <a:gd name="T56" fmla="*/ 13 w 28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4" name="Freeform 240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2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5" name="Freeform 241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6" name="Freeform 242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8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2 h 59"/>
                  <a:gd name="T14" fmla="*/ 35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2 w 60"/>
                  <a:gd name="T29" fmla="*/ 41 h 59"/>
                  <a:gd name="T30" fmla="*/ 4 w 60"/>
                  <a:gd name="T31" fmla="*/ 47 h 59"/>
                  <a:gd name="T32" fmla="*/ 8 w 60"/>
                  <a:gd name="T33" fmla="*/ 51 h 59"/>
                  <a:gd name="T34" fmla="*/ 12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8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7" name="Freeform 243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6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0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6 h 30"/>
                  <a:gd name="T44" fmla="*/ 28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0 h 30"/>
                  <a:gd name="T52" fmla="*/ 25 w 30"/>
                  <a:gd name="T53" fmla="*/ 25 h 30"/>
                  <a:gd name="T54" fmla="*/ 20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8" name="Freeform 244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60 w 60"/>
                  <a:gd name="T1" fmla="*/ 27 h 57"/>
                  <a:gd name="T2" fmla="*/ 59 w 60"/>
                  <a:gd name="T3" fmla="*/ 23 h 57"/>
                  <a:gd name="T4" fmla="*/ 57 w 60"/>
                  <a:gd name="T5" fmla="*/ 17 h 57"/>
                  <a:gd name="T6" fmla="*/ 54 w 60"/>
                  <a:gd name="T7" fmla="*/ 12 h 57"/>
                  <a:gd name="T8" fmla="*/ 50 w 60"/>
                  <a:gd name="T9" fmla="*/ 8 h 57"/>
                  <a:gd name="T10" fmla="*/ 46 w 60"/>
                  <a:gd name="T11" fmla="*/ 4 h 57"/>
                  <a:gd name="T12" fmla="*/ 41 w 60"/>
                  <a:gd name="T13" fmla="*/ 2 h 57"/>
                  <a:gd name="T14" fmla="*/ 35 w 60"/>
                  <a:gd name="T15" fmla="*/ 0 h 57"/>
                  <a:gd name="T16" fmla="*/ 30 w 60"/>
                  <a:gd name="T17" fmla="*/ 0 h 57"/>
                  <a:gd name="T18" fmla="*/ 18 w 60"/>
                  <a:gd name="T19" fmla="*/ 2 h 57"/>
                  <a:gd name="T20" fmla="*/ 9 w 60"/>
                  <a:gd name="T21" fmla="*/ 8 h 57"/>
                  <a:gd name="T22" fmla="*/ 2 w 60"/>
                  <a:gd name="T23" fmla="*/ 17 h 57"/>
                  <a:gd name="T24" fmla="*/ 0 w 60"/>
                  <a:gd name="T25" fmla="*/ 27 h 57"/>
                  <a:gd name="T26" fmla="*/ 1 w 60"/>
                  <a:gd name="T27" fmla="*/ 33 h 57"/>
                  <a:gd name="T28" fmla="*/ 2 w 60"/>
                  <a:gd name="T29" fmla="*/ 39 h 57"/>
                  <a:gd name="T30" fmla="*/ 4 w 60"/>
                  <a:gd name="T31" fmla="*/ 45 h 57"/>
                  <a:gd name="T32" fmla="*/ 8 w 60"/>
                  <a:gd name="T33" fmla="*/ 49 h 57"/>
                  <a:gd name="T34" fmla="*/ 12 w 60"/>
                  <a:gd name="T35" fmla="*/ 53 h 57"/>
                  <a:gd name="T36" fmla="*/ 18 w 60"/>
                  <a:gd name="T37" fmla="*/ 55 h 57"/>
                  <a:gd name="T38" fmla="*/ 24 w 60"/>
                  <a:gd name="T39" fmla="*/ 57 h 57"/>
                  <a:gd name="T40" fmla="*/ 30 w 60"/>
                  <a:gd name="T41" fmla="*/ 57 h 57"/>
                  <a:gd name="T42" fmla="*/ 35 w 60"/>
                  <a:gd name="T43" fmla="*/ 57 h 57"/>
                  <a:gd name="T44" fmla="*/ 41 w 60"/>
                  <a:gd name="T45" fmla="*/ 55 h 57"/>
                  <a:gd name="T46" fmla="*/ 46 w 60"/>
                  <a:gd name="T47" fmla="*/ 53 h 57"/>
                  <a:gd name="T48" fmla="*/ 50 w 60"/>
                  <a:gd name="T49" fmla="*/ 49 h 57"/>
                  <a:gd name="T50" fmla="*/ 54 w 60"/>
                  <a:gd name="T51" fmla="*/ 45 h 57"/>
                  <a:gd name="T52" fmla="*/ 57 w 60"/>
                  <a:gd name="T53" fmla="*/ 39 h 57"/>
                  <a:gd name="T54" fmla="*/ 59 w 60"/>
                  <a:gd name="T55" fmla="*/ 33 h 57"/>
                  <a:gd name="T56" fmla="*/ 60 w 60"/>
                  <a:gd name="T57" fmla="*/ 2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89" name="Freeform 245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5 w 30"/>
                  <a:gd name="T1" fmla="*/ 27 h 27"/>
                  <a:gd name="T2" fmla="*/ 11 w 30"/>
                  <a:gd name="T3" fmla="*/ 27 h 27"/>
                  <a:gd name="T4" fmla="*/ 9 w 30"/>
                  <a:gd name="T5" fmla="*/ 26 h 27"/>
                  <a:gd name="T6" fmla="*/ 7 w 30"/>
                  <a:gd name="T7" fmla="*/ 25 h 27"/>
                  <a:gd name="T8" fmla="*/ 4 w 30"/>
                  <a:gd name="T9" fmla="*/ 23 h 27"/>
                  <a:gd name="T10" fmla="*/ 2 w 30"/>
                  <a:gd name="T11" fmla="*/ 21 h 27"/>
                  <a:gd name="T12" fmla="*/ 1 w 30"/>
                  <a:gd name="T13" fmla="*/ 18 h 27"/>
                  <a:gd name="T14" fmla="*/ 0 w 30"/>
                  <a:gd name="T15" fmla="*/ 16 h 27"/>
                  <a:gd name="T16" fmla="*/ 0 w 30"/>
                  <a:gd name="T17" fmla="*/ 12 h 27"/>
                  <a:gd name="T18" fmla="*/ 0 w 30"/>
                  <a:gd name="T19" fmla="*/ 10 h 27"/>
                  <a:gd name="T20" fmla="*/ 1 w 30"/>
                  <a:gd name="T21" fmla="*/ 7 h 27"/>
                  <a:gd name="T22" fmla="*/ 2 w 30"/>
                  <a:gd name="T23" fmla="*/ 4 h 27"/>
                  <a:gd name="T24" fmla="*/ 4 w 30"/>
                  <a:gd name="T25" fmla="*/ 2 h 27"/>
                  <a:gd name="T26" fmla="*/ 7 w 30"/>
                  <a:gd name="T27" fmla="*/ 1 h 27"/>
                  <a:gd name="T28" fmla="*/ 9 w 30"/>
                  <a:gd name="T29" fmla="*/ 0 h 27"/>
                  <a:gd name="T30" fmla="*/ 11 w 30"/>
                  <a:gd name="T31" fmla="*/ 0 h 27"/>
                  <a:gd name="T32" fmla="*/ 15 w 30"/>
                  <a:gd name="T33" fmla="*/ 0 h 27"/>
                  <a:gd name="T34" fmla="*/ 17 w 30"/>
                  <a:gd name="T35" fmla="*/ 0 h 27"/>
                  <a:gd name="T36" fmla="*/ 20 w 30"/>
                  <a:gd name="T37" fmla="*/ 0 h 27"/>
                  <a:gd name="T38" fmla="*/ 23 w 30"/>
                  <a:gd name="T39" fmla="*/ 1 h 27"/>
                  <a:gd name="T40" fmla="*/ 25 w 30"/>
                  <a:gd name="T41" fmla="*/ 2 h 27"/>
                  <a:gd name="T42" fmla="*/ 26 w 30"/>
                  <a:gd name="T43" fmla="*/ 4 h 27"/>
                  <a:gd name="T44" fmla="*/ 29 w 30"/>
                  <a:gd name="T45" fmla="*/ 7 h 27"/>
                  <a:gd name="T46" fmla="*/ 30 w 30"/>
                  <a:gd name="T47" fmla="*/ 10 h 27"/>
                  <a:gd name="T48" fmla="*/ 30 w 30"/>
                  <a:gd name="T49" fmla="*/ 12 h 27"/>
                  <a:gd name="T50" fmla="*/ 29 w 30"/>
                  <a:gd name="T51" fmla="*/ 18 h 27"/>
                  <a:gd name="T52" fmla="*/ 25 w 30"/>
                  <a:gd name="T53" fmla="*/ 23 h 27"/>
                  <a:gd name="T54" fmla="*/ 20 w 30"/>
                  <a:gd name="T55" fmla="*/ 26 h 27"/>
                  <a:gd name="T56" fmla="*/ 15 w 30"/>
                  <a:gd name="T57" fmla="*/ 2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0" name="Freeform 246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1" name="Freeform 247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2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2" name="Freeform 248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8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0 w 60"/>
                  <a:gd name="T27" fmla="*/ 36 h 60"/>
                  <a:gd name="T28" fmla="*/ 3 w 60"/>
                  <a:gd name="T29" fmla="*/ 41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3" name="Freeform 249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2 w 29"/>
                  <a:gd name="T3" fmla="*/ 30 h 30"/>
                  <a:gd name="T4" fmla="*/ 9 w 29"/>
                  <a:gd name="T5" fmla="*/ 29 h 30"/>
                  <a:gd name="T6" fmla="*/ 7 w 29"/>
                  <a:gd name="T7" fmla="*/ 26 h 30"/>
                  <a:gd name="T8" fmla="*/ 5 w 29"/>
                  <a:gd name="T9" fmla="*/ 25 h 30"/>
                  <a:gd name="T10" fmla="*/ 3 w 29"/>
                  <a:gd name="T11" fmla="*/ 23 h 30"/>
                  <a:gd name="T12" fmla="*/ 1 w 29"/>
                  <a:gd name="T13" fmla="*/ 21 h 30"/>
                  <a:gd name="T14" fmla="*/ 0 w 29"/>
                  <a:gd name="T15" fmla="*/ 17 h 30"/>
                  <a:gd name="T16" fmla="*/ 0 w 29"/>
                  <a:gd name="T17" fmla="*/ 15 h 30"/>
                  <a:gd name="T18" fmla="*/ 0 w 29"/>
                  <a:gd name="T19" fmla="*/ 12 h 30"/>
                  <a:gd name="T20" fmla="*/ 1 w 29"/>
                  <a:gd name="T21" fmla="*/ 9 h 30"/>
                  <a:gd name="T22" fmla="*/ 3 w 29"/>
                  <a:gd name="T23" fmla="*/ 7 h 30"/>
                  <a:gd name="T24" fmla="*/ 5 w 29"/>
                  <a:gd name="T25" fmla="*/ 5 h 30"/>
                  <a:gd name="T26" fmla="*/ 7 w 29"/>
                  <a:gd name="T27" fmla="*/ 2 h 30"/>
                  <a:gd name="T28" fmla="*/ 9 w 29"/>
                  <a:gd name="T29" fmla="*/ 1 h 30"/>
                  <a:gd name="T30" fmla="*/ 12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2 h 30"/>
                  <a:gd name="T40" fmla="*/ 26 w 29"/>
                  <a:gd name="T41" fmla="*/ 5 h 30"/>
                  <a:gd name="T42" fmla="*/ 27 w 29"/>
                  <a:gd name="T43" fmla="*/ 7 h 30"/>
                  <a:gd name="T44" fmla="*/ 28 w 29"/>
                  <a:gd name="T45" fmla="*/ 9 h 30"/>
                  <a:gd name="T46" fmla="*/ 29 w 29"/>
                  <a:gd name="T47" fmla="*/ 12 h 30"/>
                  <a:gd name="T48" fmla="*/ 29 w 29"/>
                  <a:gd name="T49" fmla="*/ 15 h 30"/>
                  <a:gd name="T50" fmla="*/ 28 w 29"/>
                  <a:gd name="T51" fmla="*/ 21 h 30"/>
                  <a:gd name="T52" fmla="*/ 26 w 29"/>
                  <a:gd name="T53" fmla="*/ 25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4" name="Freeform 250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59 w 59"/>
                  <a:gd name="T1" fmla="*/ 29 h 59"/>
                  <a:gd name="T2" fmla="*/ 58 w 59"/>
                  <a:gd name="T3" fmla="*/ 23 h 59"/>
                  <a:gd name="T4" fmla="*/ 57 w 59"/>
                  <a:gd name="T5" fmla="*/ 19 h 59"/>
                  <a:gd name="T6" fmla="*/ 54 w 59"/>
                  <a:gd name="T7" fmla="*/ 13 h 59"/>
                  <a:gd name="T8" fmla="*/ 50 w 59"/>
                  <a:gd name="T9" fmla="*/ 8 h 59"/>
                  <a:gd name="T10" fmla="*/ 46 w 59"/>
                  <a:gd name="T11" fmla="*/ 5 h 59"/>
                  <a:gd name="T12" fmla="*/ 41 w 59"/>
                  <a:gd name="T13" fmla="*/ 2 h 59"/>
                  <a:gd name="T14" fmla="*/ 35 w 59"/>
                  <a:gd name="T15" fmla="*/ 0 h 59"/>
                  <a:gd name="T16" fmla="*/ 30 w 59"/>
                  <a:gd name="T17" fmla="*/ 0 h 59"/>
                  <a:gd name="T18" fmla="*/ 18 w 59"/>
                  <a:gd name="T19" fmla="*/ 2 h 59"/>
                  <a:gd name="T20" fmla="*/ 9 w 59"/>
                  <a:gd name="T21" fmla="*/ 8 h 59"/>
                  <a:gd name="T22" fmla="*/ 2 w 59"/>
                  <a:gd name="T23" fmla="*/ 17 h 59"/>
                  <a:gd name="T24" fmla="*/ 0 w 59"/>
                  <a:gd name="T25" fmla="*/ 29 h 59"/>
                  <a:gd name="T26" fmla="*/ 1 w 59"/>
                  <a:gd name="T27" fmla="*/ 35 h 59"/>
                  <a:gd name="T28" fmla="*/ 2 w 59"/>
                  <a:gd name="T29" fmla="*/ 40 h 59"/>
                  <a:gd name="T30" fmla="*/ 5 w 59"/>
                  <a:gd name="T31" fmla="*/ 46 h 59"/>
                  <a:gd name="T32" fmla="*/ 9 w 59"/>
                  <a:gd name="T33" fmla="*/ 51 h 59"/>
                  <a:gd name="T34" fmla="*/ 13 w 59"/>
                  <a:gd name="T35" fmla="*/ 54 h 59"/>
                  <a:gd name="T36" fmla="*/ 18 w 59"/>
                  <a:gd name="T37" fmla="*/ 57 h 59"/>
                  <a:gd name="T38" fmla="*/ 24 w 59"/>
                  <a:gd name="T39" fmla="*/ 59 h 59"/>
                  <a:gd name="T40" fmla="*/ 30 w 59"/>
                  <a:gd name="T41" fmla="*/ 59 h 59"/>
                  <a:gd name="T42" fmla="*/ 35 w 59"/>
                  <a:gd name="T43" fmla="*/ 59 h 59"/>
                  <a:gd name="T44" fmla="*/ 41 w 59"/>
                  <a:gd name="T45" fmla="*/ 57 h 59"/>
                  <a:gd name="T46" fmla="*/ 46 w 59"/>
                  <a:gd name="T47" fmla="*/ 54 h 59"/>
                  <a:gd name="T48" fmla="*/ 50 w 59"/>
                  <a:gd name="T49" fmla="*/ 51 h 59"/>
                  <a:gd name="T50" fmla="*/ 54 w 59"/>
                  <a:gd name="T51" fmla="*/ 46 h 59"/>
                  <a:gd name="T52" fmla="*/ 57 w 59"/>
                  <a:gd name="T53" fmla="*/ 40 h 59"/>
                  <a:gd name="T54" fmla="*/ 58 w 59"/>
                  <a:gd name="T55" fmla="*/ 35 h 59"/>
                  <a:gd name="T56" fmla="*/ 59 w 59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5" name="Freeform 251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5 w 29"/>
                  <a:gd name="T1" fmla="*/ 29 h 29"/>
                  <a:gd name="T2" fmla="*/ 11 w 29"/>
                  <a:gd name="T3" fmla="*/ 29 h 29"/>
                  <a:gd name="T4" fmla="*/ 9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2 w 29"/>
                  <a:gd name="T11" fmla="*/ 23 h 29"/>
                  <a:gd name="T12" fmla="*/ 1 w 29"/>
                  <a:gd name="T13" fmla="*/ 20 h 29"/>
                  <a:gd name="T14" fmla="*/ 0 w 29"/>
                  <a:gd name="T15" fmla="*/ 17 h 29"/>
                  <a:gd name="T16" fmla="*/ 0 w 29"/>
                  <a:gd name="T17" fmla="*/ 14 h 29"/>
                  <a:gd name="T18" fmla="*/ 0 w 29"/>
                  <a:gd name="T19" fmla="*/ 12 h 29"/>
                  <a:gd name="T20" fmla="*/ 1 w 29"/>
                  <a:gd name="T21" fmla="*/ 8 h 29"/>
                  <a:gd name="T22" fmla="*/ 2 w 29"/>
                  <a:gd name="T23" fmla="*/ 6 h 29"/>
                  <a:gd name="T24" fmla="*/ 4 w 29"/>
                  <a:gd name="T25" fmla="*/ 4 h 29"/>
                  <a:gd name="T26" fmla="*/ 6 w 29"/>
                  <a:gd name="T27" fmla="*/ 2 h 29"/>
                  <a:gd name="T28" fmla="*/ 9 w 29"/>
                  <a:gd name="T29" fmla="*/ 1 h 29"/>
                  <a:gd name="T30" fmla="*/ 11 w 29"/>
                  <a:gd name="T31" fmla="*/ 0 h 29"/>
                  <a:gd name="T32" fmla="*/ 15 w 29"/>
                  <a:gd name="T33" fmla="*/ 0 h 29"/>
                  <a:gd name="T34" fmla="*/ 17 w 29"/>
                  <a:gd name="T35" fmla="*/ 0 h 29"/>
                  <a:gd name="T36" fmla="*/ 20 w 29"/>
                  <a:gd name="T37" fmla="*/ 1 h 29"/>
                  <a:gd name="T38" fmla="*/ 23 w 29"/>
                  <a:gd name="T39" fmla="*/ 2 h 29"/>
                  <a:gd name="T40" fmla="*/ 25 w 29"/>
                  <a:gd name="T41" fmla="*/ 4 h 29"/>
                  <a:gd name="T42" fmla="*/ 26 w 29"/>
                  <a:gd name="T43" fmla="*/ 6 h 29"/>
                  <a:gd name="T44" fmla="*/ 28 w 29"/>
                  <a:gd name="T45" fmla="*/ 8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4 h 29"/>
                  <a:gd name="T54" fmla="*/ 20 w 29"/>
                  <a:gd name="T55" fmla="*/ 28 h 29"/>
                  <a:gd name="T56" fmla="*/ 15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6" name="Freeform 252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8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2 w 60"/>
                  <a:gd name="T27" fmla="*/ 36 h 59"/>
                  <a:gd name="T28" fmla="*/ 3 w 60"/>
                  <a:gd name="T29" fmla="*/ 40 h 59"/>
                  <a:gd name="T30" fmla="*/ 6 w 60"/>
                  <a:gd name="T31" fmla="*/ 46 h 59"/>
                  <a:gd name="T32" fmla="*/ 10 w 60"/>
                  <a:gd name="T33" fmla="*/ 51 h 59"/>
                  <a:gd name="T34" fmla="*/ 14 w 60"/>
                  <a:gd name="T35" fmla="*/ 54 h 59"/>
                  <a:gd name="T36" fmla="*/ 19 w 60"/>
                  <a:gd name="T37" fmla="*/ 56 h 59"/>
                  <a:gd name="T38" fmla="*/ 25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7 w 60"/>
                  <a:gd name="T47" fmla="*/ 54 h 59"/>
                  <a:gd name="T48" fmla="*/ 51 w 60"/>
                  <a:gd name="T49" fmla="*/ 51 h 59"/>
                  <a:gd name="T50" fmla="*/ 55 w 60"/>
                  <a:gd name="T51" fmla="*/ 46 h 59"/>
                  <a:gd name="T52" fmla="*/ 58 w 60"/>
                  <a:gd name="T53" fmla="*/ 40 h 59"/>
                  <a:gd name="T54" fmla="*/ 59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7" name="Freeform 253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2 w 30"/>
                  <a:gd name="T13" fmla="*/ 20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2 w 30"/>
                  <a:gd name="T21" fmla="*/ 9 h 29"/>
                  <a:gd name="T22" fmla="*/ 3 w 30"/>
                  <a:gd name="T23" fmla="*/ 7 h 29"/>
                  <a:gd name="T24" fmla="*/ 5 w 30"/>
                  <a:gd name="T25" fmla="*/ 5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5 h 29"/>
                  <a:gd name="T42" fmla="*/ 27 w 30"/>
                  <a:gd name="T43" fmla="*/ 7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1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8" name="Freeform 254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8 w 60"/>
                  <a:gd name="T3" fmla="*/ 24 h 60"/>
                  <a:gd name="T4" fmla="*/ 57 w 60"/>
                  <a:gd name="T5" fmla="*/ 18 h 60"/>
                  <a:gd name="T6" fmla="*/ 55 w 60"/>
                  <a:gd name="T7" fmla="*/ 14 h 60"/>
                  <a:gd name="T8" fmla="*/ 52 w 60"/>
                  <a:gd name="T9" fmla="*/ 9 h 60"/>
                  <a:gd name="T10" fmla="*/ 47 w 60"/>
                  <a:gd name="T11" fmla="*/ 6 h 60"/>
                  <a:gd name="T12" fmla="*/ 41 w 60"/>
                  <a:gd name="T13" fmla="*/ 2 h 60"/>
                  <a:gd name="T14" fmla="*/ 35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5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60 h 60"/>
                  <a:gd name="T40" fmla="*/ 30 w 60"/>
                  <a:gd name="T41" fmla="*/ 60 h 60"/>
                  <a:gd name="T42" fmla="*/ 35 w 60"/>
                  <a:gd name="T43" fmla="*/ 60 h 60"/>
                  <a:gd name="T44" fmla="*/ 41 w 60"/>
                  <a:gd name="T45" fmla="*/ 57 h 60"/>
                  <a:gd name="T46" fmla="*/ 47 w 60"/>
                  <a:gd name="T47" fmla="*/ 55 h 60"/>
                  <a:gd name="T48" fmla="*/ 52 w 60"/>
                  <a:gd name="T49" fmla="*/ 52 h 60"/>
                  <a:gd name="T50" fmla="*/ 55 w 60"/>
                  <a:gd name="T51" fmla="*/ 47 h 60"/>
                  <a:gd name="T52" fmla="*/ 57 w 60"/>
                  <a:gd name="T53" fmla="*/ 41 h 60"/>
                  <a:gd name="T54" fmla="*/ 58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599" name="Freeform 255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4 w 30"/>
                  <a:gd name="T9" fmla="*/ 24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7 h 29"/>
                  <a:gd name="T16" fmla="*/ 0 w 30"/>
                  <a:gd name="T17" fmla="*/ 14 h 29"/>
                  <a:gd name="T18" fmla="*/ 0 w 30"/>
                  <a:gd name="T19" fmla="*/ 11 h 29"/>
                  <a:gd name="T20" fmla="*/ 1 w 30"/>
                  <a:gd name="T21" fmla="*/ 8 h 29"/>
                  <a:gd name="T22" fmla="*/ 3 w 30"/>
                  <a:gd name="T23" fmla="*/ 6 h 29"/>
                  <a:gd name="T24" fmla="*/ 4 w 30"/>
                  <a:gd name="T25" fmla="*/ 3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0 w 30"/>
                  <a:gd name="T37" fmla="*/ 1 h 29"/>
                  <a:gd name="T38" fmla="*/ 23 w 30"/>
                  <a:gd name="T39" fmla="*/ 2 h 29"/>
                  <a:gd name="T40" fmla="*/ 25 w 30"/>
                  <a:gd name="T41" fmla="*/ 3 h 29"/>
                  <a:gd name="T42" fmla="*/ 27 w 30"/>
                  <a:gd name="T43" fmla="*/ 6 h 29"/>
                  <a:gd name="T44" fmla="*/ 28 w 30"/>
                  <a:gd name="T45" fmla="*/ 8 h 29"/>
                  <a:gd name="T46" fmla="*/ 30 w 30"/>
                  <a:gd name="T47" fmla="*/ 11 h 29"/>
                  <a:gd name="T48" fmla="*/ 30 w 30"/>
                  <a:gd name="T49" fmla="*/ 14 h 29"/>
                  <a:gd name="T50" fmla="*/ 28 w 30"/>
                  <a:gd name="T51" fmla="*/ 20 h 29"/>
                  <a:gd name="T52" fmla="*/ 25 w 30"/>
                  <a:gd name="T53" fmla="*/ 24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0" name="Freeform 256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1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8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8 w 60"/>
                  <a:gd name="T37" fmla="*/ 57 h 59"/>
                  <a:gd name="T38" fmla="*/ 24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1 w 60"/>
                  <a:gd name="T45" fmla="*/ 57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1" name="Freeform 257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2" name="Freeform 258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58 w 58"/>
                  <a:gd name="T1" fmla="*/ 28 h 58"/>
                  <a:gd name="T2" fmla="*/ 58 w 58"/>
                  <a:gd name="T3" fmla="*/ 23 h 58"/>
                  <a:gd name="T4" fmla="*/ 56 w 58"/>
                  <a:gd name="T5" fmla="*/ 18 h 58"/>
                  <a:gd name="T6" fmla="*/ 54 w 58"/>
                  <a:gd name="T7" fmla="*/ 12 h 58"/>
                  <a:gd name="T8" fmla="*/ 50 w 58"/>
                  <a:gd name="T9" fmla="*/ 8 h 58"/>
                  <a:gd name="T10" fmla="*/ 46 w 58"/>
                  <a:gd name="T11" fmla="*/ 4 h 58"/>
                  <a:gd name="T12" fmla="*/ 40 w 58"/>
                  <a:gd name="T13" fmla="*/ 2 h 58"/>
                  <a:gd name="T14" fmla="*/ 34 w 58"/>
                  <a:gd name="T15" fmla="*/ 0 h 58"/>
                  <a:gd name="T16" fmla="*/ 28 w 58"/>
                  <a:gd name="T17" fmla="*/ 0 h 58"/>
                  <a:gd name="T18" fmla="*/ 17 w 58"/>
                  <a:gd name="T19" fmla="*/ 2 h 58"/>
                  <a:gd name="T20" fmla="*/ 8 w 58"/>
                  <a:gd name="T21" fmla="*/ 8 h 58"/>
                  <a:gd name="T22" fmla="*/ 2 w 58"/>
                  <a:gd name="T23" fmla="*/ 17 h 58"/>
                  <a:gd name="T24" fmla="*/ 0 w 58"/>
                  <a:gd name="T25" fmla="*/ 28 h 58"/>
                  <a:gd name="T26" fmla="*/ 0 w 58"/>
                  <a:gd name="T27" fmla="*/ 34 h 58"/>
                  <a:gd name="T28" fmla="*/ 2 w 58"/>
                  <a:gd name="T29" fmla="*/ 40 h 58"/>
                  <a:gd name="T30" fmla="*/ 4 w 58"/>
                  <a:gd name="T31" fmla="*/ 46 h 58"/>
                  <a:gd name="T32" fmla="*/ 8 w 58"/>
                  <a:gd name="T33" fmla="*/ 50 h 58"/>
                  <a:gd name="T34" fmla="*/ 12 w 58"/>
                  <a:gd name="T35" fmla="*/ 54 h 58"/>
                  <a:gd name="T36" fmla="*/ 18 w 58"/>
                  <a:gd name="T37" fmla="*/ 56 h 58"/>
                  <a:gd name="T38" fmla="*/ 23 w 58"/>
                  <a:gd name="T39" fmla="*/ 58 h 58"/>
                  <a:gd name="T40" fmla="*/ 28 w 58"/>
                  <a:gd name="T41" fmla="*/ 58 h 58"/>
                  <a:gd name="T42" fmla="*/ 34 w 58"/>
                  <a:gd name="T43" fmla="*/ 58 h 58"/>
                  <a:gd name="T44" fmla="*/ 40 w 58"/>
                  <a:gd name="T45" fmla="*/ 56 h 58"/>
                  <a:gd name="T46" fmla="*/ 46 w 58"/>
                  <a:gd name="T47" fmla="*/ 54 h 58"/>
                  <a:gd name="T48" fmla="*/ 50 w 58"/>
                  <a:gd name="T49" fmla="*/ 50 h 58"/>
                  <a:gd name="T50" fmla="*/ 54 w 58"/>
                  <a:gd name="T51" fmla="*/ 46 h 58"/>
                  <a:gd name="T52" fmla="*/ 56 w 58"/>
                  <a:gd name="T53" fmla="*/ 40 h 58"/>
                  <a:gd name="T54" fmla="*/ 58 w 58"/>
                  <a:gd name="T55" fmla="*/ 34 h 58"/>
                  <a:gd name="T56" fmla="*/ 58 w 58"/>
                  <a:gd name="T57" fmla="*/ 2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3" name="Freeform 259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4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4 h 28"/>
                  <a:gd name="T10" fmla="*/ 3 w 29"/>
                  <a:gd name="T11" fmla="*/ 21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3 h 28"/>
                  <a:gd name="T18" fmla="*/ 0 w 29"/>
                  <a:gd name="T19" fmla="*/ 11 h 28"/>
                  <a:gd name="T20" fmla="*/ 2 w 29"/>
                  <a:gd name="T21" fmla="*/ 8 h 28"/>
                  <a:gd name="T22" fmla="*/ 3 w 29"/>
                  <a:gd name="T23" fmla="*/ 5 h 28"/>
                  <a:gd name="T24" fmla="*/ 4 w 29"/>
                  <a:gd name="T25" fmla="*/ 3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4 w 29"/>
                  <a:gd name="T33" fmla="*/ 0 h 28"/>
                  <a:gd name="T34" fmla="*/ 18 w 29"/>
                  <a:gd name="T35" fmla="*/ 0 h 28"/>
                  <a:gd name="T36" fmla="*/ 20 w 29"/>
                  <a:gd name="T37" fmla="*/ 1 h 28"/>
                  <a:gd name="T38" fmla="*/ 24 w 29"/>
                  <a:gd name="T39" fmla="*/ 2 h 28"/>
                  <a:gd name="T40" fmla="*/ 26 w 29"/>
                  <a:gd name="T41" fmla="*/ 3 h 28"/>
                  <a:gd name="T42" fmla="*/ 27 w 29"/>
                  <a:gd name="T43" fmla="*/ 5 h 28"/>
                  <a:gd name="T44" fmla="*/ 28 w 29"/>
                  <a:gd name="T45" fmla="*/ 8 h 28"/>
                  <a:gd name="T46" fmla="*/ 29 w 29"/>
                  <a:gd name="T47" fmla="*/ 11 h 28"/>
                  <a:gd name="T48" fmla="*/ 29 w 29"/>
                  <a:gd name="T49" fmla="*/ 13 h 28"/>
                  <a:gd name="T50" fmla="*/ 28 w 29"/>
                  <a:gd name="T51" fmla="*/ 19 h 28"/>
                  <a:gd name="T52" fmla="*/ 26 w 29"/>
                  <a:gd name="T53" fmla="*/ 24 h 28"/>
                  <a:gd name="T54" fmla="*/ 20 w 29"/>
                  <a:gd name="T55" fmla="*/ 27 h 28"/>
                  <a:gd name="T56" fmla="*/ 14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4" name="Freeform 260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2 h 60"/>
                  <a:gd name="T8" fmla="*/ 50 w 60"/>
                  <a:gd name="T9" fmla="*/ 8 h 60"/>
                  <a:gd name="T10" fmla="*/ 46 w 60"/>
                  <a:gd name="T11" fmla="*/ 4 h 60"/>
                  <a:gd name="T12" fmla="*/ 41 w 60"/>
                  <a:gd name="T13" fmla="*/ 2 h 60"/>
                  <a:gd name="T14" fmla="*/ 35 w 60"/>
                  <a:gd name="T15" fmla="*/ 0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8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6 h 60"/>
                  <a:gd name="T32" fmla="*/ 9 w 60"/>
                  <a:gd name="T33" fmla="*/ 50 h 60"/>
                  <a:gd name="T34" fmla="*/ 14 w 60"/>
                  <a:gd name="T35" fmla="*/ 54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5 w 60"/>
                  <a:gd name="T43" fmla="*/ 58 h 60"/>
                  <a:gd name="T44" fmla="*/ 41 w 60"/>
                  <a:gd name="T45" fmla="*/ 57 h 60"/>
                  <a:gd name="T46" fmla="*/ 46 w 60"/>
                  <a:gd name="T47" fmla="*/ 54 h 60"/>
                  <a:gd name="T48" fmla="*/ 50 w 60"/>
                  <a:gd name="T49" fmla="*/ 50 h 60"/>
                  <a:gd name="T50" fmla="*/ 54 w 60"/>
                  <a:gd name="T51" fmla="*/ 46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5" name="Freeform 261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7 h 28"/>
                  <a:gd name="T24" fmla="*/ 4 w 30"/>
                  <a:gd name="T25" fmla="*/ 4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0 w 30"/>
                  <a:gd name="T37" fmla="*/ 1 h 28"/>
                  <a:gd name="T38" fmla="*/ 23 w 30"/>
                  <a:gd name="T39" fmla="*/ 2 h 28"/>
                  <a:gd name="T40" fmla="*/ 25 w 30"/>
                  <a:gd name="T41" fmla="*/ 4 h 28"/>
                  <a:gd name="T42" fmla="*/ 26 w 30"/>
                  <a:gd name="T43" fmla="*/ 7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0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6" name="Freeform 262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4 h 60"/>
                  <a:gd name="T8" fmla="*/ 50 w 59"/>
                  <a:gd name="T9" fmla="*/ 10 h 60"/>
                  <a:gd name="T10" fmla="*/ 46 w 59"/>
                  <a:gd name="T11" fmla="*/ 6 h 60"/>
                  <a:gd name="T12" fmla="*/ 41 w 59"/>
                  <a:gd name="T13" fmla="*/ 3 h 60"/>
                  <a:gd name="T14" fmla="*/ 35 w 59"/>
                  <a:gd name="T15" fmla="*/ 2 h 60"/>
                  <a:gd name="T16" fmla="*/ 29 w 59"/>
                  <a:gd name="T17" fmla="*/ 0 h 60"/>
                  <a:gd name="T18" fmla="*/ 18 w 59"/>
                  <a:gd name="T19" fmla="*/ 3 h 60"/>
                  <a:gd name="T20" fmla="*/ 9 w 59"/>
                  <a:gd name="T21" fmla="*/ 10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8 h 60"/>
                  <a:gd name="T32" fmla="*/ 9 w 59"/>
                  <a:gd name="T33" fmla="*/ 52 h 60"/>
                  <a:gd name="T34" fmla="*/ 13 w 59"/>
                  <a:gd name="T35" fmla="*/ 56 h 60"/>
                  <a:gd name="T36" fmla="*/ 18 w 59"/>
                  <a:gd name="T37" fmla="*/ 58 h 60"/>
                  <a:gd name="T38" fmla="*/ 24 w 59"/>
                  <a:gd name="T39" fmla="*/ 60 h 60"/>
                  <a:gd name="T40" fmla="*/ 29 w 59"/>
                  <a:gd name="T41" fmla="*/ 60 h 60"/>
                  <a:gd name="T42" fmla="*/ 35 w 59"/>
                  <a:gd name="T43" fmla="*/ 60 h 60"/>
                  <a:gd name="T44" fmla="*/ 41 w 59"/>
                  <a:gd name="T45" fmla="*/ 58 h 60"/>
                  <a:gd name="T46" fmla="*/ 46 w 59"/>
                  <a:gd name="T47" fmla="*/ 56 h 60"/>
                  <a:gd name="T48" fmla="*/ 50 w 59"/>
                  <a:gd name="T49" fmla="*/ 52 h 60"/>
                  <a:gd name="T50" fmla="*/ 54 w 59"/>
                  <a:gd name="T51" fmla="*/ 48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7" name="Freeform 263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8 h 30"/>
                  <a:gd name="T8" fmla="*/ 5 w 30"/>
                  <a:gd name="T9" fmla="*/ 26 h 30"/>
                  <a:gd name="T10" fmla="*/ 4 w 30"/>
                  <a:gd name="T11" fmla="*/ 23 h 30"/>
                  <a:gd name="T12" fmla="*/ 2 w 30"/>
                  <a:gd name="T13" fmla="*/ 21 h 30"/>
                  <a:gd name="T14" fmla="*/ 0 w 30"/>
                  <a:gd name="T15" fmla="*/ 19 h 30"/>
                  <a:gd name="T16" fmla="*/ 0 w 30"/>
                  <a:gd name="T17" fmla="*/ 15 h 30"/>
                  <a:gd name="T18" fmla="*/ 0 w 30"/>
                  <a:gd name="T19" fmla="*/ 13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4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4 w 30"/>
                  <a:gd name="T39" fmla="*/ 4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8" name="Freeform 264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3 w 60"/>
                  <a:gd name="T29" fmla="*/ 41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09" name="Freeform 265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6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19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1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2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6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1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0" name="Freeform 266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6 w 60"/>
                  <a:gd name="T7" fmla="*/ 13 h 59"/>
                  <a:gd name="T8" fmla="*/ 52 w 60"/>
                  <a:gd name="T9" fmla="*/ 9 h 59"/>
                  <a:gd name="T10" fmla="*/ 48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1 h 59"/>
                  <a:gd name="T30" fmla="*/ 6 w 60"/>
                  <a:gd name="T31" fmla="*/ 47 h 59"/>
                  <a:gd name="T32" fmla="*/ 10 w 60"/>
                  <a:gd name="T33" fmla="*/ 51 h 59"/>
                  <a:gd name="T34" fmla="*/ 14 w 60"/>
                  <a:gd name="T35" fmla="*/ 55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8 w 60"/>
                  <a:gd name="T47" fmla="*/ 55 h 59"/>
                  <a:gd name="T48" fmla="*/ 52 w 60"/>
                  <a:gd name="T49" fmla="*/ 51 h 59"/>
                  <a:gd name="T50" fmla="*/ 56 w 60"/>
                  <a:gd name="T51" fmla="*/ 47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1" name="Freeform 267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11 w 30"/>
                  <a:gd name="T5" fmla="*/ 28 h 29"/>
                  <a:gd name="T6" fmla="*/ 7 w 30"/>
                  <a:gd name="T7" fmla="*/ 27 h 29"/>
                  <a:gd name="T8" fmla="*/ 5 w 30"/>
                  <a:gd name="T9" fmla="*/ 25 h 29"/>
                  <a:gd name="T10" fmla="*/ 4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4 w 30"/>
                  <a:gd name="T23" fmla="*/ 6 h 29"/>
                  <a:gd name="T24" fmla="*/ 5 w 30"/>
                  <a:gd name="T25" fmla="*/ 4 h 29"/>
                  <a:gd name="T26" fmla="*/ 7 w 30"/>
                  <a:gd name="T27" fmla="*/ 3 h 29"/>
                  <a:gd name="T28" fmla="*/ 11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9 w 30"/>
                  <a:gd name="T35" fmla="*/ 0 h 29"/>
                  <a:gd name="T36" fmla="*/ 21 w 30"/>
                  <a:gd name="T37" fmla="*/ 1 h 29"/>
                  <a:gd name="T38" fmla="*/ 23 w 30"/>
                  <a:gd name="T39" fmla="*/ 3 h 29"/>
                  <a:gd name="T40" fmla="*/ 26 w 30"/>
                  <a:gd name="T41" fmla="*/ 4 h 29"/>
                  <a:gd name="T42" fmla="*/ 28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2" name="Freeform 268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9 w 59"/>
                  <a:gd name="T3" fmla="*/ 24 h 60"/>
                  <a:gd name="T4" fmla="*/ 57 w 59"/>
                  <a:gd name="T5" fmla="*/ 18 h 60"/>
                  <a:gd name="T6" fmla="*/ 55 w 59"/>
                  <a:gd name="T7" fmla="*/ 12 h 60"/>
                  <a:gd name="T8" fmla="*/ 51 w 59"/>
                  <a:gd name="T9" fmla="*/ 8 h 60"/>
                  <a:gd name="T10" fmla="*/ 47 w 59"/>
                  <a:gd name="T11" fmla="*/ 4 h 60"/>
                  <a:gd name="T12" fmla="*/ 41 w 59"/>
                  <a:gd name="T13" fmla="*/ 2 h 60"/>
                  <a:gd name="T14" fmla="*/ 36 w 59"/>
                  <a:gd name="T15" fmla="*/ 0 h 60"/>
                  <a:gd name="T16" fmla="*/ 30 w 59"/>
                  <a:gd name="T17" fmla="*/ 0 h 60"/>
                  <a:gd name="T18" fmla="*/ 19 w 59"/>
                  <a:gd name="T19" fmla="*/ 2 h 60"/>
                  <a:gd name="T20" fmla="*/ 9 w 59"/>
                  <a:gd name="T21" fmla="*/ 8 h 60"/>
                  <a:gd name="T22" fmla="*/ 3 w 59"/>
                  <a:gd name="T23" fmla="*/ 18 h 60"/>
                  <a:gd name="T24" fmla="*/ 0 w 59"/>
                  <a:gd name="T25" fmla="*/ 30 h 60"/>
                  <a:gd name="T26" fmla="*/ 0 w 59"/>
                  <a:gd name="T27" fmla="*/ 35 h 60"/>
                  <a:gd name="T28" fmla="*/ 3 w 59"/>
                  <a:gd name="T29" fmla="*/ 41 h 60"/>
                  <a:gd name="T30" fmla="*/ 5 w 59"/>
                  <a:gd name="T31" fmla="*/ 46 h 60"/>
                  <a:gd name="T32" fmla="*/ 9 w 59"/>
                  <a:gd name="T33" fmla="*/ 50 h 60"/>
                  <a:gd name="T34" fmla="*/ 13 w 59"/>
                  <a:gd name="T35" fmla="*/ 54 h 60"/>
                  <a:gd name="T36" fmla="*/ 19 w 59"/>
                  <a:gd name="T37" fmla="*/ 57 h 60"/>
                  <a:gd name="T38" fmla="*/ 25 w 59"/>
                  <a:gd name="T39" fmla="*/ 58 h 60"/>
                  <a:gd name="T40" fmla="*/ 30 w 59"/>
                  <a:gd name="T41" fmla="*/ 60 h 60"/>
                  <a:gd name="T42" fmla="*/ 36 w 59"/>
                  <a:gd name="T43" fmla="*/ 58 h 60"/>
                  <a:gd name="T44" fmla="*/ 41 w 59"/>
                  <a:gd name="T45" fmla="*/ 57 h 60"/>
                  <a:gd name="T46" fmla="*/ 47 w 59"/>
                  <a:gd name="T47" fmla="*/ 54 h 60"/>
                  <a:gd name="T48" fmla="*/ 51 w 59"/>
                  <a:gd name="T49" fmla="*/ 50 h 60"/>
                  <a:gd name="T50" fmla="*/ 55 w 59"/>
                  <a:gd name="T51" fmla="*/ 46 h 60"/>
                  <a:gd name="T52" fmla="*/ 57 w 59"/>
                  <a:gd name="T53" fmla="*/ 41 h 60"/>
                  <a:gd name="T54" fmla="*/ 59 w 59"/>
                  <a:gd name="T55" fmla="*/ 35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3" name="Freeform 269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5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5 h 28"/>
                  <a:gd name="T10" fmla="*/ 3 w 29"/>
                  <a:gd name="T11" fmla="*/ 23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5 h 28"/>
                  <a:gd name="T18" fmla="*/ 0 w 29"/>
                  <a:gd name="T19" fmla="*/ 11 h 28"/>
                  <a:gd name="T20" fmla="*/ 2 w 29"/>
                  <a:gd name="T21" fmla="*/ 9 h 28"/>
                  <a:gd name="T22" fmla="*/ 3 w 29"/>
                  <a:gd name="T23" fmla="*/ 7 h 28"/>
                  <a:gd name="T24" fmla="*/ 4 w 29"/>
                  <a:gd name="T25" fmla="*/ 4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5 w 29"/>
                  <a:gd name="T33" fmla="*/ 0 h 28"/>
                  <a:gd name="T34" fmla="*/ 18 w 29"/>
                  <a:gd name="T35" fmla="*/ 0 h 28"/>
                  <a:gd name="T36" fmla="*/ 21 w 29"/>
                  <a:gd name="T37" fmla="*/ 1 h 28"/>
                  <a:gd name="T38" fmla="*/ 23 w 29"/>
                  <a:gd name="T39" fmla="*/ 2 h 28"/>
                  <a:gd name="T40" fmla="*/ 26 w 29"/>
                  <a:gd name="T41" fmla="*/ 4 h 28"/>
                  <a:gd name="T42" fmla="*/ 27 w 29"/>
                  <a:gd name="T43" fmla="*/ 7 h 28"/>
                  <a:gd name="T44" fmla="*/ 28 w 29"/>
                  <a:gd name="T45" fmla="*/ 9 h 28"/>
                  <a:gd name="T46" fmla="*/ 29 w 29"/>
                  <a:gd name="T47" fmla="*/ 11 h 28"/>
                  <a:gd name="T48" fmla="*/ 29 w 29"/>
                  <a:gd name="T49" fmla="*/ 15 h 28"/>
                  <a:gd name="T50" fmla="*/ 28 w 29"/>
                  <a:gd name="T51" fmla="*/ 20 h 28"/>
                  <a:gd name="T52" fmla="*/ 26 w 29"/>
                  <a:gd name="T53" fmla="*/ 25 h 28"/>
                  <a:gd name="T54" fmla="*/ 21 w 29"/>
                  <a:gd name="T55" fmla="*/ 27 h 28"/>
                  <a:gd name="T56" fmla="*/ 15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4" name="Freeform 270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3 h 60"/>
                  <a:gd name="T8" fmla="*/ 51 w 60"/>
                  <a:gd name="T9" fmla="*/ 9 h 60"/>
                  <a:gd name="T10" fmla="*/ 46 w 60"/>
                  <a:gd name="T11" fmla="*/ 5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9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2 w 60"/>
                  <a:gd name="T45" fmla="*/ 57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8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5" name="Freeform 271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6" name="Freeform 272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2 w 60"/>
                  <a:gd name="T13" fmla="*/ 3 h 60"/>
                  <a:gd name="T14" fmla="*/ 36 w 60"/>
                  <a:gd name="T15" fmla="*/ 2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5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7" name="Freeform 273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8" name="Freeform 274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3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8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19" name="Freeform 275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3 w 28"/>
                  <a:gd name="T1" fmla="*/ 29 h 29"/>
                  <a:gd name="T2" fmla="*/ 11 w 28"/>
                  <a:gd name="T3" fmla="*/ 29 h 29"/>
                  <a:gd name="T4" fmla="*/ 9 w 28"/>
                  <a:gd name="T5" fmla="*/ 28 h 29"/>
                  <a:gd name="T6" fmla="*/ 5 w 28"/>
                  <a:gd name="T7" fmla="*/ 27 h 29"/>
                  <a:gd name="T8" fmla="*/ 3 w 28"/>
                  <a:gd name="T9" fmla="*/ 25 h 29"/>
                  <a:gd name="T10" fmla="*/ 2 w 28"/>
                  <a:gd name="T11" fmla="*/ 22 h 29"/>
                  <a:gd name="T12" fmla="*/ 1 w 28"/>
                  <a:gd name="T13" fmla="*/ 20 h 29"/>
                  <a:gd name="T14" fmla="*/ 0 w 28"/>
                  <a:gd name="T15" fmla="*/ 18 h 29"/>
                  <a:gd name="T16" fmla="*/ 0 w 28"/>
                  <a:gd name="T17" fmla="*/ 14 h 29"/>
                  <a:gd name="T18" fmla="*/ 0 w 28"/>
                  <a:gd name="T19" fmla="*/ 12 h 29"/>
                  <a:gd name="T20" fmla="*/ 1 w 28"/>
                  <a:gd name="T21" fmla="*/ 8 h 29"/>
                  <a:gd name="T22" fmla="*/ 2 w 28"/>
                  <a:gd name="T23" fmla="*/ 6 h 29"/>
                  <a:gd name="T24" fmla="*/ 3 w 28"/>
                  <a:gd name="T25" fmla="*/ 4 h 29"/>
                  <a:gd name="T26" fmla="*/ 5 w 28"/>
                  <a:gd name="T27" fmla="*/ 3 h 29"/>
                  <a:gd name="T28" fmla="*/ 9 w 28"/>
                  <a:gd name="T29" fmla="*/ 2 h 29"/>
                  <a:gd name="T30" fmla="*/ 11 w 28"/>
                  <a:gd name="T31" fmla="*/ 0 h 29"/>
                  <a:gd name="T32" fmla="*/ 13 w 28"/>
                  <a:gd name="T33" fmla="*/ 0 h 29"/>
                  <a:gd name="T34" fmla="*/ 17 w 28"/>
                  <a:gd name="T35" fmla="*/ 0 h 29"/>
                  <a:gd name="T36" fmla="*/ 19 w 28"/>
                  <a:gd name="T37" fmla="*/ 2 h 29"/>
                  <a:gd name="T38" fmla="*/ 23 w 28"/>
                  <a:gd name="T39" fmla="*/ 3 h 29"/>
                  <a:gd name="T40" fmla="*/ 25 w 28"/>
                  <a:gd name="T41" fmla="*/ 4 h 29"/>
                  <a:gd name="T42" fmla="*/ 26 w 28"/>
                  <a:gd name="T43" fmla="*/ 6 h 29"/>
                  <a:gd name="T44" fmla="*/ 27 w 28"/>
                  <a:gd name="T45" fmla="*/ 8 h 29"/>
                  <a:gd name="T46" fmla="*/ 28 w 28"/>
                  <a:gd name="T47" fmla="*/ 12 h 29"/>
                  <a:gd name="T48" fmla="*/ 28 w 28"/>
                  <a:gd name="T49" fmla="*/ 14 h 29"/>
                  <a:gd name="T50" fmla="*/ 27 w 28"/>
                  <a:gd name="T51" fmla="*/ 20 h 29"/>
                  <a:gd name="T52" fmla="*/ 25 w 28"/>
                  <a:gd name="T53" fmla="*/ 25 h 29"/>
                  <a:gd name="T54" fmla="*/ 19 w 28"/>
                  <a:gd name="T55" fmla="*/ 28 h 29"/>
                  <a:gd name="T56" fmla="*/ 13 w 28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0" name="Freeform 276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60 w 60"/>
                  <a:gd name="T1" fmla="*/ 30 h 58"/>
                  <a:gd name="T2" fmla="*/ 59 w 60"/>
                  <a:gd name="T3" fmla="*/ 24 h 58"/>
                  <a:gd name="T4" fmla="*/ 57 w 60"/>
                  <a:gd name="T5" fmla="*/ 18 h 58"/>
                  <a:gd name="T6" fmla="*/ 54 w 60"/>
                  <a:gd name="T7" fmla="*/ 12 h 58"/>
                  <a:gd name="T8" fmla="*/ 51 w 60"/>
                  <a:gd name="T9" fmla="*/ 8 h 58"/>
                  <a:gd name="T10" fmla="*/ 46 w 60"/>
                  <a:gd name="T11" fmla="*/ 4 h 58"/>
                  <a:gd name="T12" fmla="*/ 41 w 60"/>
                  <a:gd name="T13" fmla="*/ 2 h 58"/>
                  <a:gd name="T14" fmla="*/ 36 w 60"/>
                  <a:gd name="T15" fmla="*/ 0 h 58"/>
                  <a:gd name="T16" fmla="*/ 30 w 60"/>
                  <a:gd name="T17" fmla="*/ 0 h 58"/>
                  <a:gd name="T18" fmla="*/ 18 w 60"/>
                  <a:gd name="T19" fmla="*/ 2 h 58"/>
                  <a:gd name="T20" fmla="*/ 8 w 60"/>
                  <a:gd name="T21" fmla="*/ 8 h 58"/>
                  <a:gd name="T22" fmla="*/ 2 w 60"/>
                  <a:gd name="T23" fmla="*/ 18 h 58"/>
                  <a:gd name="T24" fmla="*/ 0 w 60"/>
                  <a:gd name="T25" fmla="*/ 30 h 58"/>
                  <a:gd name="T26" fmla="*/ 1 w 60"/>
                  <a:gd name="T27" fmla="*/ 35 h 58"/>
                  <a:gd name="T28" fmla="*/ 2 w 60"/>
                  <a:gd name="T29" fmla="*/ 40 h 58"/>
                  <a:gd name="T30" fmla="*/ 4 w 60"/>
                  <a:gd name="T31" fmla="*/ 46 h 58"/>
                  <a:gd name="T32" fmla="*/ 8 w 60"/>
                  <a:gd name="T33" fmla="*/ 50 h 58"/>
                  <a:gd name="T34" fmla="*/ 12 w 60"/>
                  <a:gd name="T35" fmla="*/ 54 h 58"/>
                  <a:gd name="T36" fmla="*/ 18 w 60"/>
                  <a:gd name="T37" fmla="*/ 56 h 58"/>
                  <a:gd name="T38" fmla="*/ 24 w 60"/>
                  <a:gd name="T39" fmla="*/ 58 h 58"/>
                  <a:gd name="T40" fmla="*/ 30 w 60"/>
                  <a:gd name="T41" fmla="*/ 58 h 58"/>
                  <a:gd name="T42" fmla="*/ 36 w 60"/>
                  <a:gd name="T43" fmla="*/ 58 h 58"/>
                  <a:gd name="T44" fmla="*/ 41 w 60"/>
                  <a:gd name="T45" fmla="*/ 56 h 58"/>
                  <a:gd name="T46" fmla="*/ 46 w 60"/>
                  <a:gd name="T47" fmla="*/ 54 h 58"/>
                  <a:gd name="T48" fmla="*/ 51 w 60"/>
                  <a:gd name="T49" fmla="*/ 50 h 58"/>
                  <a:gd name="T50" fmla="*/ 54 w 60"/>
                  <a:gd name="T51" fmla="*/ 46 h 58"/>
                  <a:gd name="T52" fmla="*/ 57 w 60"/>
                  <a:gd name="T53" fmla="*/ 40 h 58"/>
                  <a:gd name="T54" fmla="*/ 59 w 60"/>
                  <a:gd name="T55" fmla="*/ 35 h 58"/>
                  <a:gd name="T56" fmla="*/ 60 w 60"/>
                  <a:gd name="T57" fmla="*/ 30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1" name="Freeform 277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5 h 28"/>
                  <a:gd name="T24" fmla="*/ 4 w 30"/>
                  <a:gd name="T25" fmla="*/ 3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1 w 30"/>
                  <a:gd name="T37" fmla="*/ 1 h 28"/>
                  <a:gd name="T38" fmla="*/ 23 w 30"/>
                  <a:gd name="T39" fmla="*/ 2 h 28"/>
                  <a:gd name="T40" fmla="*/ 25 w 30"/>
                  <a:gd name="T41" fmla="*/ 3 h 28"/>
                  <a:gd name="T42" fmla="*/ 26 w 30"/>
                  <a:gd name="T43" fmla="*/ 5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1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2" name="Freeform 278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3 h 59"/>
                  <a:gd name="T14" fmla="*/ 36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7 h 59"/>
                  <a:gd name="T32" fmla="*/ 9 w 60"/>
                  <a:gd name="T33" fmla="*/ 51 h 59"/>
                  <a:gd name="T34" fmla="*/ 14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3" name="Freeform 279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5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4 h 29"/>
                  <a:gd name="T18" fmla="*/ 0 w 30"/>
                  <a:gd name="T19" fmla="*/ 12 h 29"/>
                  <a:gd name="T20" fmla="*/ 1 w 30"/>
                  <a:gd name="T21" fmla="*/ 9 h 29"/>
                  <a:gd name="T22" fmla="*/ 3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2 h 29"/>
                  <a:gd name="T30" fmla="*/ 12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1 w 30"/>
                  <a:gd name="T37" fmla="*/ 2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4 h 29"/>
                  <a:gd name="T50" fmla="*/ 29 w 30"/>
                  <a:gd name="T51" fmla="*/ 20 h 29"/>
                  <a:gd name="T52" fmla="*/ 25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4" name="Freeform 280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3 h 60"/>
                  <a:gd name="T8" fmla="*/ 50 w 60"/>
                  <a:gd name="T9" fmla="*/ 9 h 60"/>
                  <a:gd name="T10" fmla="*/ 46 w 60"/>
                  <a:gd name="T11" fmla="*/ 5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1 w 60"/>
                  <a:gd name="T45" fmla="*/ 57 h 60"/>
                  <a:gd name="T46" fmla="*/ 46 w 60"/>
                  <a:gd name="T47" fmla="*/ 55 h 60"/>
                  <a:gd name="T48" fmla="*/ 50 w 60"/>
                  <a:gd name="T49" fmla="*/ 51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5" name="Freeform 281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3 w 30"/>
                  <a:gd name="T23" fmla="*/ 7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6" name="Freeform 282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4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7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7" name="Freeform 283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4 w 29"/>
                  <a:gd name="T1" fmla="*/ 29 h 29"/>
                  <a:gd name="T2" fmla="*/ 12 w 29"/>
                  <a:gd name="T3" fmla="*/ 29 h 29"/>
                  <a:gd name="T4" fmla="*/ 10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3 w 29"/>
                  <a:gd name="T11" fmla="*/ 22 h 29"/>
                  <a:gd name="T12" fmla="*/ 2 w 29"/>
                  <a:gd name="T13" fmla="*/ 20 h 29"/>
                  <a:gd name="T14" fmla="*/ 0 w 29"/>
                  <a:gd name="T15" fmla="*/ 18 h 29"/>
                  <a:gd name="T16" fmla="*/ 0 w 29"/>
                  <a:gd name="T17" fmla="*/ 14 h 29"/>
                  <a:gd name="T18" fmla="*/ 0 w 29"/>
                  <a:gd name="T19" fmla="*/ 12 h 29"/>
                  <a:gd name="T20" fmla="*/ 2 w 29"/>
                  <a:gd name="T21" fmla="*/ 9 h 29"/>
                  <a:gd name="T22" fmla="*/ 3 w 29"/>
                  <a:gd name="T23" fmla="*/ 6 h 29"/>
                  <a:gd name="T24" fmla="*/ 4 w 29"/>
                  <a:gd name="T25" fmla="*/ 4 h 29"/>
                  <a:gd name="T26" fmla="*/ 6 w 29"/>
                  <a:gd name="T27" fmla="*/ 3 h 29"/>
                  <a:gd name="T28" fmla="*/ 10 w 29"/>
                  <a:gd name="T29" fmla="*/ 2 h 29"/>
                  <a:gd name="T30" fmla="*/ 12 w 29"/>
                  <a:gd name="T31" fmla="*/ 0 h 29"/>
                  <a:gd name="T32" fmla="*/ 14 w 29"/>
                  <a:gd name="T33" fmla="*/ 0 h 29"/>
                  <a:gd name="T34" fmla="*/ 18 w 29"/>
                  <a:gd name="T35" fmla="*/ 0 h 29"/>
                  <a:gd name="T36" fmla="*/ 20 w 29"/>
                  <a:gd name="T37" fmla="*/ 2 h 29"/>
                  <a:gd name="T38" fmla="*/ 22 w 29"/>
                  <a:gd name="T39" fmla="*/ 3 h 29"/>
                  <a:gd name="T40" fmla="*/ 25 w 29"/>
                  <a:gd name="T41" fmla="*/ 4 h 29"/>
                  <a:gd name="T42" fmla="*/ 27 w 29"/>
                  <a:gd name="T43" fmla="*/ 6 h 29"/>
                  <a:gd name="T44" fmla="*/ 28 w 29"/>
                  <a:gd name="T45" fmla="*/ 9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5 h 29"/>
                  <a:gd name="T54" fmla="*/ 20 w 29"/>
                  <a:gd name="T55" fmla="*/ 28 h 29"/>
                  <a:gd name="T56" fmla="*/ 14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8" name="Freeform 284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7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29" name="Freeform 285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</p:grpSp>
      <p:grpSp>
        <p:nvGrpSpPr>
          <p:cNvPr id="57630" name="Group 286"/>
          <p:cNvGrpSpPr>
            <a:grpSpLocks/>
          </p:cNvGrpSpPr>
          <p:nvPr/>
        </p:nvGrpSpPr>
        <p:grpSpPr bwMode="auto">
          <a:xfrm>
            <a:off x="0" y="304800"/>
            <a:ext cx="9144000" cy="6858000"/>
            <a:chOff x="0" y="0"/>
            <a:chExt cx="5760" cy="4320"/>
          </a:xfrm>
        </p:grpSpPr>
        <p:pic>
          <p:nvPicPr>
            <p:cNvPr id="57631" name="Picture 2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632" name="Group 288"/>
            <p:cNvGrpSpPr>
              <a:grpSpLocks/>
            </p:cNvGrpSpPr>
            <p:nvPr/>
          </p:nvGrpSpPr>
          <p:grpSpPr bwMode="auto">
            <a:xfrm>
              <a:off x="96" y="3504"/>
              <a:ext cx="624" cy="720"/>
              <a:chOff x="2794" y="2160"/>
              <a:chExt cx="1154" cy="1279"/>
            </a:xfrm>
          </p:grpSpPr>
          <p:sp>
            <p:nvSpPr>
              <p:cNvPr id="57633" name="AutoShape 289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34" name="Freeform 290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1 w 61"/>
                  <a:gd name="T1" fmla="*/ 60 h 60"/>
                  <a:gd name="T2" fmla="*/ 18 w 61"/>
                  <a:gd name="T3" fmla="*/ 57 h 60"/>
                  <a:gd name="T4" fmla="*/ 9 w 61"/>
                  <a:gd name="T5" fmla="*/ 50 h 60"/>
                  <a:gd name="T6" fmla="*/ 2 w 61"/>
                  <a:gd name="T7" fmla="*/ 41 h 60"/>
                  <a:gd name="T8" fmla="*/ 0 w 61"/>
                  <a:gd name="T9" fmla="*/ 30 h 60"/>
                  <a:gd name="T10" fmla="*/ 2 w 61"/>
                  <a:gd name="T11" fmla="*/ 18 h 60"/>
                  <a:gd name="T12" fmla="*/ 9 w 61"/>
                  <a:gd name="T13" fmla="*/ 8 h 60"/>
                  <a:gd name="T14" fmla="*/ 18 w 61"/>
                  <a:gd name="T15" fmla="*/ 2 h 60"/>
                  <a:gd name="T16" fmla="*/ 31 w 61"/>
                  <a:gd name="T17" fmla="*/ 0 h 60"/>
                  <a:gd name="T18" fmla="*/ 42 w 61"/>
                  <a:gd name="T19" fmla="*/ 2 h 60"/>
                  <a:gd name="T20" fmla="*/ 52 w 61"/>
                  <a:gd name="T21" fmla="*/ 8 h 60"/>
                  <a:gd name="T22" fmla="*/ 58 w 61"/>
                  <a:gd name="T23" fmla="*/ 18 h 60"/>
                  <a:gd name="T24" fmla="*/ 61 w 61"/>
                  <a:gd name="T25" fmla="*/ 30 h 60"/>
                  <a:gd name="T26" fmla="*/ 58 w 61"/>
                  <a:gd name="T27" fmla="*/ 41 h 60"/>
                  <a:gd name="T28" fmla="*/ 52 w 61"/>
                  <a:gd name="T29" fmla="*/ 50 h 60"/>
                  <a:gd name="T30" fmla="*/ 42 w 61"/>
                  <a:gd name="T31" fmla="*/ 57 h 60"/>
                  <a:gd name="T32" fmla="*/ 31 w 61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35" name="Freeform 291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36" name="Freeform 29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37" name="Freeform 293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63 w 177"/>
                  <a:gd name="T1" fmla="*/ 144 h 146"/>
                  <a:gd name="T2" fmla="*/ 177 w 177"/>
                  <a:gd name="T3" fmla="*/ 118 h 146"/>
                  <a:gd name="T4" fmla="*/ 172 w 177"/>
                  <a:gd name="T5" fmla="*/ 110 h 146"/>
                  <a:gd name="T6" fmla="*/ 161 w 177"/>
                  <a:gd name="T7" fmla="*/ 89 h 146"/>
                  <a:gd name="T8" fmla="*/ 144 w 177"/>
                  <a:gd name="T9" fmla="*/ 62 h 146"/>
                  <a:gd name="T10" fmla="*/ 122 w 177"/>
                  <a:gd name="T11" fmla="*/ 33 h 146"/>
                  <a:gd name="T12" fmla="*/ 95 w 177"/>
                  <a:gd name="T13" fmla="*/ 11 h 146"/>
                  <a:gd name="T14" fmla="*/ 69 w 177"/>
                  <a:gd name="T15" fmla="*/ 0 h 146"/>
                  <a:gd name="T16" fmla="*/ 40 w 177"/>
                  <a:gd name="T17" fmla="*/ 7 h 146"/>
                  <a:gd name="T18" fmla="*/ 14 w 177"/>
                  <a:gd name="T19" fmla="*/ 38 h 146"/>
                  <a:gd name="T20" fmla="*/ 3 w 177"/>
                  <a:gd name="T21" fmla="*/ 60 h 146"/>
                  <a:gd name="T22" fmla="*/ 0 w 177"/>
                  <a:gd name="T23" fmla="*/ 78 h 146"/>
                  <a:gd name="T24" fmla="*/ 1 w 177"/>
                  <a:gd name="T25" fmla="*/ 94 h 146"/>
                  <a:gd name="T26" fmla="*/ 8 w 177"/>
                  <a:gd name="T27" fmla="*/ 106 h 146"/>
                  <a:gd name="T28" fmla="*/ 17 w 177"/>
                  <a:gd name="T29" fmla="*/ 117 h 146"/>
                  <a:gd name="T30" fmla="*/ 30 w 177"/>
                  <a:gd name="T31" fmla="*/ 126 h 146"/>
                  <a:gd name="T32" fmla="*/ 46 w 177"/>
                  <a:gd name="T33" fmla="*/ 132 h 146"/>
                  <a:gd name="T34" fmla="*/ 62 w 177"/>
                  <a:gd name="T35" fmla="*/ 138 h 146"/>
                  <a:gd name="T36" fmla="*/ 79 w 177"/>
                  <a:gd name="T37" fmla="*/ 141 h 146"/>
                  <a:gd name="T38" fmla="*/ 98 w 177"/>
                  <a:gd name="T39" fmla="*/ 143 h 146"/>
                  <a:gd name="T40" fmla="*/ 115 w 177"/>
                  <a:gd name="T41" fmla="*/ 144 h 146"/>
                  <a:gd name="T42" fmla="*/ 130 w 177"/>
                  <a:gd name="T43" fmla="*/ 146 h 146"/>
                  <a:gd name="T44" fmla="*/ 144 w 177"/>
                  <a:gd name="T45" fmla="*/ 146 h 146"/>
                  <a:gd name="T46" fmla="*/ 154 w 177"/>
                  <a:gd name="T47" fmla="*/ 144 h 146"/>
                  <a:gd name="T48" fmla="*/ 161 w 177"/>
                  <a:gd name="T49" fmla="*/ 144 h 146"/>
                  <a:gd name="T50" fmla="*/ 163 w 177"/>
                  <a:gd name="T51" fmla="*/ 144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38" name="Freeform 294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78 w 178"/>
                  <a:gd name="T1" fmla="*/ 27 h 143"/>
                  <a:gd name="T2" fmla="*/ 164 w 178"/>
                  <a:gd name="T3" fmla="*/ 1 h 143"/>
                  <a:gd name="T4" fmla="*/ 162 w 178"/>
                  <a:gd name="T5" fmla="*/ 1 h 143"/>
                  <a:gd name="T6" fmla="*/ 155 w 178"/>
                  <a:gd name="T7" fmla="*/ 1 h 143"/>
                  <a:gd name="T8" fmla="*/ 145 w 178"/>
                  <a:gd name="T9" fmla="*/ 0 h 143"/>
                  <a:gd name="T10" fmla="*/ 131 w 178"/>
                  <a:gd name="T11" fmla="*/ 0 h 143"/>
                  <a:gd name="T12" fmla="*/ 116 w 178"/>
                  <a:gd name="T13" fmla="*/ 1 h 143"/>
                  <a:gd name="T14" fmla="*/ 99 w 178"/>
                  <a:gd name="T15" fmla="*/ 2 h 143"/>
                  <a:gd name="T16" fmla="*/ 80 w 178"/>
                  <a:gd name="T17" fmla="*/ 5 h 143"/>
                  <a:gd name="T18" fmla="*/ 63 w 178"/>
                  <a:gd name="T19" fmla="*/ 7 h 143"/>
                  <a:gd name="T20" fmla="*/ 46 w 178"/>
                  <a:gd name="T21" fmla="*/ 13 h 143"/>
                  <a:gd name="T22" fmla="*/ 31 w 178"/>
                  <a:gd name="T23" fmla="*/ 18 h 143"/>
                  <a:gd name="T24" fmla="*/ 18 w 178"/>
                  <a:gd name="T25" fmla="*/ 27 h 143"/>
                  <a:gd name="T26" fmla="*/ 8 w 178"/>
                  <a:gd name="T27" fmla="*/ 37 h 143"/>
                  <a:gd name="T28" fmla="*/ 2 w 178"/>
                  <a:gd name="T29" fmla="*/ 50 h 143"/>
                  <a:gd name="T30" fmla="*/ 0 w 178"/>
                  <a:gd name="T31" fmla="*/ 65 h 143"/>
                  <a:gd name="T32" fmla="*/ 4 w 178"/>
                  <a:gd name="T33" fmla="*/ 83 h 143"/>
                  <a:gd name="T34" fmla="*/ 14 w 178"/>
                  <a:gd name="T35" fmla="*/ 104 h 143"/>
                  <a:gd name="T36" fmla="*/ 41 w 178"/>
                  <a:gd name="T37" fmla="*/ 135 h 143"/>
                  <a:gd name="T38" fmla="*/ 69 w 178"/>
                  <a:gd name="T39" fmla="*/ 143 h 143"/>
                  <a:gd name="T40" fmla="*/ 96 w 178"/>
                  <a:gd name="T41" fmla="*/ 132 h 143"/>
                  <a:gd name="T42" fmla="*/ 122 w 178"/>
                  <a:gd name="T43" fmla="*/ 111 h 143"/>
                  <a:gd name="T44" fmla="*/ 145 w 178"/>
                  <a:gd name="T45" fmla="*/ 83 h 143"/>
                  <a:gd name="T46" fmla="*/ 162 w 178"/>
                  <a:gd name="T47" fmla="*/ 55 h 143"/>
                  <a:gd name="T48" fmla="*/ 174 w 178"/>
                  <a:gd name="T49" fmla="*/ 35 h 143"/>
                  <a:gd name="T50" fmla="*/ 178 w 178"/>
                  <a:gd name="T51" fmla="*/ 2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39" name="Freeform 295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82 w 132"/>
                  <a:gd name="T1" fmla="*/ 0 h 181"/>
                  <a:gd name="T2" fmla="*/ 52 w 132"/>
                  <a:gd name="T3" fmla="*/ 0 h 181"/>
                  <a:gd name="T4" fmla="*/ 47 w 132"/>
                  <a:gd name="T5" fmla="*/ 8 h 181"/>
                  <a:gd name="T6" fmla="*/ 35 w 132"/>
                  <a:gd name="T7" fmla="*/ 29 h 181"/>
                  <a:gd name="T8" fmla="*/ 20 w 132"/>
                  <a:gd name="T9" fmla="*/ 57 h 181"/>
                  <a:gd name="T10" fmla="*/ 7 w 132"/>
                  <a:gd name="T11" fmla="*/ 90 h 181"/>
                  <a:gd name="T12" fmla="*/ 0 w 132"/>
                  <a:gd name="T13" fmla="*/ 123 h 181"/>
                  <a:gd name="T14" fmla="*/ 5 w 132"/>
                  <a:gd name="T15" fmla="*/ 152 h 181"/>
                  <a:gd name="T16" fmla="*/ 24 w 132"/>
                  <a:gd name="T17" fmla="*/ 172 h 181"/>
                  <a:gd name="T18" fmla="*/ 64 w 132"/>
                  <a:gd name="T19" fmla="*/ 181 h 181"/>
                  <a:gd name="T20" fmla="*/ 106 w 132"/>
                  <a:gd name="T21" fmla="*/ 172 h 181"/>
                  <a:gd name="T22" fmla="*/ 127 w 132"/>
                  <a:gd name="T23" fmla="*/ 152 h 181"/>
                  <a:gd name="T24" fmla="*/ 132 w 132"/>
                  <a:gd name="T25" fmla="*/ 123 h 181"/>
                  <a:gd name="T26" fmla="*/ 127 w 132"/>
                  <a:gd name="T27" fmla="*/ 90 h 181"/>
                  <a:gd name="T28" fmla="*/ 114 w 132"/>
                  <a:gd name="T29" fmla="*/ 57 h 181"/>
                  <a:gd name="T30" fmla="*/ 99 w 132"/>
                  <a:gd name="T31" fmla="*/ 29 h 181"/>
                  <a:gd name="T32" fmla="*/ 86 w 132"/>
                  <a:gd name="T33" fmla="*/ 8 h 181"/>
                  <a:gd name="T34" fmla="*/ 8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0" name="Freeform 296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5 w 177"/>
                  <a:gd name="T1" fmla="*/ 1 h 144"/>
                  <a:gd name="T2" fmla="*/ 0 w 177"/>
                  <a:gd name="T3" fmla="*/ 26 h 144"/>
                  <a:gd name="T4" fmla="*/ 5 w 177"/>
                  <a:gd name="T5" fmla="*/ 34 h 144"/>
                  <a:gd name="T6" fmla="*/ 16 w 177"/>
                  <a:gd name="T7" fmla="*/ 55 h 144"/>
                  <a:gd name="T8" fmla="*/ 33 w 177"/>
                  <a:gd name="T9" fmla="*/ 83 h 144"/>
                  <a:gd name="T10" fmla="*/ 56 w 177"/>
                  <a:gd name="T11" fmla="*/ 110 h 144"/>
                  <a:gd name="T12" fmla="*/ 82 w 177"/>
                  <a:gd name="T13" fmla="*/ 132 h 144"/>
                  <a:gd name="T14" fmla="*/ 109 w 177"/>
                  <a:gd name="T15" fmla="*/ 144 h 144"/>
                  <a:gd name="T16" fmla="*/ 137 w 177"/>
                  <a:gd name="T17" fmla="*/ 137 h 144"/>
                  <a:gd name="T18" fmla="*/ 164 w 177"/>
                  <a:gd name="T19" fmla="*/ 106 h 144"/>
                  <a:gd name="T20" fmla="*/ 174 w 177"/>
                  <a:gd name="T21" fmla="*/ 85 h 144"/>
                  <a:gd name="T22" fmla="*/ 177 w 177"/>
                  <a:gd name="T23" fmla="*/ 67 h 144"/>
                  <a:gd name="T24" fmla="*/ 176 w 177"/>
                  <a:gd name="T25" fmla="*/ 50 h 144"/>
                  <a:gd name="T26" fmla="*/ 170 w 177"/>
                  <a:gd name="T27" fmla="*/ 38 h 144"/>
                  <a:gd name="T28" fmla="*/ 161 w 177"/>
                  <a:gd name="T29" fmla="*/ 27 h 144"/>
                  <a:gd name="T30" fmla="*/ 147 w 177"/>
                  <a:gd name="T31" fmla="*/ 19 h 144"/>
                  <a:gd name="T32" fmla="*/ 132 w 177"/>
                  <a:gd name="T33" fmla="*/ 12 h 144"/>
                  <a:gd name="T34" fmla="*/ 116 w 177"/>
                  <a:gd name="T35" fmla="*/ 8 h 144"/>
                  <a:gd name="T36" fmla="*/ 98 w 177"/>
                  <a:gd name="T37" fmla="*/ 4 h 144"/>
                  <a:gd name="T38" fmla="*/ 81 w 177"/>
                  <a:gd name="T39" fmla="*/ 2 h 144"/>
                  <a:gd name="T40" fmla="*/ 63 w 177"/>
                  <a:gd name="T41" fmla="*/ 1 h 144"/>
                  <a:gd name="T42" fmla="*/ 48 w 177"/>
                  <a:gd name="T43" fmla="*/ 0 h 144"/>
                  <a:gd name="T44" fmla="*/ 35 w 177"/>
                  <a:gd name="T45" fmla="*/ 0 h 144"/>
                  <a:gd name="T46" fmla="*/ 24 w 177"/>
                  <a:gd name="T47" fmla="*/ 1 h 144"/>
                  <a:gd name="T48" fmla="*/ 17 w 177"/>
                  <a:gd name="T49" fmla="*/ 1 h 144"/>
                  <a:gd name="T50" fmla="*/ 15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1" name="Freeform 297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16 h 143"/>
                  <a:gd name="T2" fmla="*/ 15 w 180"/>
                  <a:gd name="T3" fmla="*/ 142 h 143"/>
                  <a:gd name="T4" fmla="*/ 17 w 180"/>
                  <a:gd name="T5" fmla="*/ 142 h 143"/>
                  <a:gd name="T6" fmla="*/ 24 w 180"/>
                  <a:gd name="T7" fmla="*/ 142 h 143"/>
                  <a:gd name="T8" fmla="*/ 34 w 180"/>
                  <a:gd name="T9" fmla="*/ 143 h 143"/>
                  <a:gd name="T10" fmla="*/ 48 w 180"/>
                  <a:gd name="T11" fmla="*/ 143 h 143"/>
                  <a:gd name="T12" fmla="*/ 63 w 180"/>
                  <a:gd name="T13" fmla="*/ 142 h 143"/>
                  <a:gd name="T14" fmla="*/ 80 w 180"/>
                  <a:gd name="T15" fmla="*/ 141 h 143"/>
                  <a:gd name="T16" fmla="*/ 99 w 180"/>
                  <a:gd name="T17" fmla="*/ 139 h 143"/>
                  <a:gd name="T18" fmla="*/ 116 w 180"/>
                  <a:gd name="T19" fmla="*/ 135 h 143"/>
                  <a:gd name="T20" fmla="*/ 133 w 180"/>
                  <a:gd name="T21" fmla="*/ 131 h 143"/>
                  <a:gd name="T22" fmla="*/ 148 w 180"/>
                  <a:gd name="T23" fmla="*/ 125 h 143"/>
                  <a:gd name="T24" fmla="*/ 161 w 180"/>
                  <a:gd name="T25" fmla="*/ 117 h 143"/>
                  <a:gd name="T26" fmla="*/ 171 w 180"/>
                  <a:gd name="T27" fmla="*/ 106 h 143"/>
                  <a:gd name="T28" fmla="*/ 177 w 180"/>
                  <a:gd name="T29" fmla="*/ 94 h 143"/>
                  <a:gd name="T30" fmla="*/ 180 w 180"/>
                  <a:gd name="T31" fmla="*/ 79 h 143"/>
                  <a:gd name="T32" fmla="*/ 175 w 180"/>
                  <a:gd name="T33" fmla="*/ 60 h 143"/>
                  <a:gd name="T34" fmla="*/ 166 w 180"/>
                  <a:gd name="T35" fmla="*/ 40 h 143"/>
                  <a:gd name="T36" fmla="*/ 138 w 180"/>
                  <a:gd name="T37" fmla="*/ 7 h 143"/>
                  <a:gd name="T38" fmla="*/ 109 w 180"/>
                  <a:gd name="T39" fmla="*/ 0 h 143"/>
                  <a:gd name="T40" fmla="*/ 82 w 180"/>
                  <a:gd name="T41" fmla="*/ 10 h 143"/>
                  <a:gd name="T42" fmla="*/ 56 w 180"/>
                  <a:gd name="T43" fmla="*/ 32 h 143"/>
                  <a:gd name="T44" fmla="*/ 33 w 180"/>
                  <a:gd name="T45" fmla="*/ 59 h 143"/>
                  <a:gd name="T46" fmla="*/ 16 w 180"/>
                  <a:gd name="T47" fmla="*/ 87 h 143"/>
                  <a:gd name="T48" fmla="*/ 4 w 180"/>
                  <a:gd name="T49" fmla="*/ 108 h 143"/>
                  <a:gd name="T50" fmla="*/ 0 w 180"/>
                  <a:gd name="T51" fmla="*/ 11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2" name="Freeform 298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2 w 24"/>
                  <a:gd name="T1" fmla="*/ 24 h 24"/>
                  <a:gd name="T2" fmla="*/ 8 w 24"/>
                  <a:gd name="T3" fmla="*/ 23 h 24"/>
                  <a:gd name="T4" fmla="*/ 3 w 24"/>
                  <a:gd name="T5" fmla="*/ 21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8 w 24"/>
                  <a:gd name="T15" fmla="*/ 1 h 24"/>
                  <a:gd name="T16" fmla="*/ 12 w 24"/>
                  <a:gd name="T17" fmla="*/ 0 h 24"/>
                  <a:gd name="T18" fmla="*/ 17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1 h 24"/>
                  <a:gd name="T30" fmla="*/ 17 w 24"/>
                  <a:gd name="T31" fmla="*/ 23 h 24"/>
                  <a:gd name="T32" fmla="*/ 12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3" name="Freeform 299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4" name="Freeform 30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5" name="Freeform 301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8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5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7 h 58"/>
                  <a:gd name="T20" fmla="*/ 0 w 71"/>
                  <a:gd name="T21" fmla="*/ 33 h 58"/>
                  <a:gd name="T22" fmla="*/ 3 w 71"/>
                  <a:gd name="T23" fmla="*/ 43 h 58"/>
                  <a:gd name="T24" fmla="*/ 11 w 71"/>
                  <a:gd name="T25" fmla="*/ 51 h 58"/>
                  <a:gd name="T26" fmla="*/ 25 w 71"/>
                  <a:gd name="T27" fmla="*/ 56 h 58"/>
                  <a:gd name="T28" fmla="*/ 39 w 71"/>
                  <a:gd name="T29" fmla="*/ 58 h 58"/>
                  <a:gd name="T30" fmla="*/ 52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6" name="Freeform 302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71 w 71"/>
                  <a:gd name="T1" fmla="*/ 10 h 57"/>
                  <a:gd name="T2" fmla="*/ 66 w 71"/>
                  <a:gd name="T3" fmla="*/ 0 h 57"/>
                  <a:gd name="T4" fmla="*/ 62 w 71"/>
                  <a:gd name="T5" fmla="*/ 0 h 57"/>
                  <a:gd name="T6" fmla="*/ 53 w 71"/>
                  <a:gd name="T7" fmla="*/ 0 h 57"/>
                  <a:gd name="T8" fmla="*/ 39 w 71"/>
                  <a:gd name="T9" fmla="*/ 0 h 57"/>
                  <a:gd name="T10" fmla="*/ 25 w 71"/>
                  <a:gd name="T11" fmla="*/ 2 h 57"/>
                  <a:gd name="T12" fmla="*/ 13 w 71"/>
                  <a:gd name="T13" fmla="*/ 7 h 57"/>
                  <a:gd name="T14" fmla="*/ 3 w 71"/>
                  <a:gd name="T15" fmla="*/ 15 h 57"/>
                  <a:gd name="T16" fmla="*/ 0 w 71"/>
                  <a:gd name="T17" fmla="*/ 25 h 57"/>
                  <a:gd name="T18" fmla="*/ 6 w 71"/>
                  <a:gd name="T19" fmla="*/ 42 h 57"/>
                  <a:gd name="T20" fmla="*/ 16 w 71"/>
                  <a:gd name="T21" fmla="*/ 54 h 57"/>
                  <a:gd name="T22" fmla="*/ 28 w 71"/>
                  <a:gd name="T23" fmla="*/ 57 h 57"/>
                  <a:gd name="T24" fmla="*/ 39 w 71"/>
                  <a:gd name="T25" fmla="*/ 53 h 57"/>
                  <a:gd name="T26" fmla="*/ 49 w 71"/>
                  <a:gd name="T27" fmla="*/ 44 h 57"/>
                  <a:gd name="T28" fmla="*/ 58 w 71"/>
                  <a:gd name="T29" fmla="*/ 33 h 57"/>
                  <a:gd name="T30" fmla="*/ 64 w 71"/>
                  <a:gd name="T31" fmla="*/ 22 h 57"/>
                  <a:gd name="T32" fmla="*/ 70 w 71"/>
                  <a:gd name="T33" fmla="*/ 14 h 57"/>
                  <a:gd name="T34" fmla="*/ 71 w 71"/>
                  <a:gd name="T35" fmla="*/ 1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7" name="Freeform 303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32 w 52"/>
                  <a:gd name="T1" fmla="*/ 0 h 73"/>
                  <a:gd name="T2" fmla="*/ 20 w 52"/>
                  <a:gd name="T3" fmla="*/ 0 h 73"/>
                  <a:gd name="T4" fmla="*/ 18 w 52"/>
                  <a:gd name="T5" fmla="*/ 4 h 73"/>
                  <a:gd name="T6" fmla="*/ 14 w 52"/>
                  <a:gd name="T7" fmla="*/ 12 h 73"/>
                  <a:gd name="T8" fmla="*/ 8 w 52"/>
                  <a:gd name="T9" fmla="*/ 23 h 73"/>
                  <a:gd name="T10" fmla="*/ 2 w 52"/>
                  <a:gd name="T11" fmla="*/ 36 h 73"/>
                  <a:gd name="T12" fmla="*/ 0 w 52"/>
                  <a:gd name="T13" fmla="*/ 50 h 73"/>
                  <a:gd name="T14" fmla="*/ 1 w 52"/>
                  <a:gd name="T15" fmla="*/ 61 h 73"/>
                  <a:gd name="T16" fmla="*/ 9 w 52"/>
                  <a:gd name="T17" fmla="*/ 69 h 73"/>
                  <a:gd name="T18" fmla="*/ 25 w 52"/>
                  <a:gd name="T19" fmla="*/ 73 h 73"/>
                  <a:gd name="T20" fmla="*/ 41 w 52"/>
                  <a:gd name="T21" fmla="*/ 69 h 73"/>
                  <a:gd name="T22" fmla="*/ 50 w 52"/>
                  <a:gd name="T23" fmla="*/ 61 h 73"/>
                  <a:gd name="T24" fmla="*/ 52 w 52"/>
                  <a:gd name="T25" fmla="*/ 50 h 73"/>
                  <a:gd name="T26" fmla="*/ 49 w 52"/>
                  <a:gd name="T27" fmla="*/ 36 h 73"/>
                  <a:gd name="T28" fmla="*/ 45 w 52"/>
                  <a:gd name="T29" fmla="*/ 23 h 73"/>
                  <a:gd name="T30" fmla="*/ 39 w 52"/>
                  <a:gd name="T31" fmla="*/ 12 h 73"/>
                  <a:gd name="T32" fmla="*/ 34 w 52"/>
                  <a:gd name="T33" fmla="*/ 4 h 73"/>
                  <a:gd name="T34" fmla="*/ 3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8" name="Freeform 304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6 w 71"/>
                  <a:gd name="T1" fmla="*/ 0 h 57"/>
                  <a:gd name="T2" fmla="*/ 0 w 71"/>
                  <a:gd name="T3" fmla="*/ 10 h 57"/>
                  <a:gd name="T4" fmla="*/ 1 w 71"/>
                  <a:gd name="T5" fmla="*/ 14 h 57"/>
                  <a:gd name="T6" fmla="*/ 7 w 71"/>
                  <a:gd name="T7" fmla="*/ 22 h 57"/>
                  <a:gd name="T8" fmla="*/ 14 w 71"/>
                  <a:gd name="T9" fmla="*/ 33 h 57"/>
                  <a:gd name="T10" fmla="*/ 23 w 71"/>
                  <a:gd name="T11" fmla="*/ 44 h 57"/>
                  <a:gd name="T12" fmla="*/ 32 w 71"/>
                  <a:gd name="T13" fmla="*/ 53 h 57"/>
                  <a:gd name="T14" fmla="*/ 44 w 71"/>
                  <a:gd name="T15" fmla="*/ 57 h 57"/>
                  <a:gd name="T16" fmla="*/ 55 w 71"/>
                  <a:gd name="T17" fmla="*/ 54 h 57"/>
                  <a:gd name="T18" fmla="*/ 66 w 71"/>
                  <a:gd name="T19" fmla="*/ 42 h 57"/>
                  <a:gd name="T20" fmla="*/ 71 w 71"/>
                  <a:gd name="T21" fmla="*/ 25 h 57"/>
                  <a:gd name="T22" fmla="*/ 68 w 71"/>
                  <a:gd name="T23" fmla="*/ 15 h 57"/>
                  <a:gd name="T24" fmla="*/ 60 w 71"/>
                  <a:gd name="T25" fmla="*/ 7 h 57"/>
                  <a:gd name="T26" fmla="*/ 46 w 71"/>
                  <a:gd name="T27" fmla="*/ 2 h 57"/>
                  <a:gd name="T28" fmla="*/ 32 w 71"/>
                  <a:gd name="T29" fmla="*/ 0 h 57"/>
                  <a:gd name="T30" fmla="*/ 19 w 71"/>
                  <a:gd name="T31" fmla="*/ 0 h 57"/>
                  <a:gd name="T32" fmla="*/ 9 w 71"/>
                  <a:gd name="T33" fmla="*/ 0 h 57"/>
                  <a:gd name="T34" fmla="*/ 6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49" name="Freeform 305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47 h 57"/>
                  <a:gd name="T2" fmla="*/ 6 w 71"/>
                  <a:gd name="T3" fmla="*/ 57 h 57"/>
                  <a:gd name="T4" fmla="*/ 9 w 71"/>
                  <a:gd name="T5" fmla="*/ 57 h 57"/>
                  <a:gd name="T6" fmla="*/ 19 w 71"/>
                  <a:gd name="T7" fmla="*/ 57 h 57"/>
                  <a:gd name="T8" fmla="*/ 32 w 71"/>
                  <a:gd name="T9" fmla="*/ 57 h 57"/>
                  <a:gd name="T10" fmla="*/ 46 w 71"/>
                  <a:gd name="T11" fmla="*/ 55 h 57"/>
                  <a:gd name="T12" fmla="*/ 59 w 71"/>
                  <a:gd name="T13" fmla="*/ 50 h 57"/>
                  <a:gd name="T14" fmla="*/ 68 w 71"/>
                  <a:gd name="T15" fmla="*/ 43 h 57"/>
                  <a:gd name="T16" fmla="*/ 71 w 71"/>
                  <a:gd name="T17" fmla="*/ 32 h 57"/>
                  <a:gd name="T18" fmla="*/ 66 w 71"/>
                  <a:gd name="T19" fmla="*/ 17 h 57"/>
                  <a:gd name="T20" fmla="*/ 55 w 71"/>
                  <a:gd name="T21" fmla="*/ 4 h 57"/>
                  <a:gd name="T22" fmla="*/ 44 w 71"/>
                  <a:gd name="T23" fmla="*/ 0 h 57"/>
                  <a:gd name="T24" fmla="*/ 32 w 71"/>
                  <a:gd name="T25" fmla="*/ 4 h 57"/>
                  <a:gd name="T26" fmla="*/ 23 w 71"/>
                  <a:gd name="T27" fmla="*/ 13 h 57"/>
                  <a:gd name="T28" fmla="*/ 14 w 71"/>
                  <a:gd name="T29" fmla="*/ 23 h 57"/>
                  <a:gd name="T30" fmla="*/ 7 w 71"/>
                  <a:gd name="T31" fmla="*/ 35 h 57"/>
                  <a:gd name="T32" fmla="*/ 1 w 71"/>
                  <a:gd name="T33" fmla="*/ 43 h 57"/>
                  <a:gd name="T34" fmla="*/ 0 w 71"/>
                  <a:gd name="T35" fmla="*/ 47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0" name="Freeform 306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1 w 24"/>
                  <a:gd name="T1" fmla="*/ 24 h 24"/>
                  <a:gd name="T2" fmla="*/ 7 w 24"/>
                  <a:gd name="T3" fmla="*/ 23 h 24"/>
                  <a:gd name="T4" fmla="*/ 3 w 24"/>
                  <a:gd name="T5" fmla="*/ 20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7 w 24"/>
                  <a:gd name="T15" fmla="*/ 1 h 24"/>
                  <a:gd name="T16" fmla="*/ 11 w 24"/>
                  <a:gd name="T17" fmla="*/ 0 h 24"/>
                  <a:gd name="T18" fmla="*/ 16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0 h 24"/>
                  <a:gd name="T30" fmla="*/ 16 w 24"/>
                  <a:gd name="T31" fmla="*/ 23 h 24"/>
                  <a:gd name="T32" fmla="*/ 11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1" name="Freeform 307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2" name="Freeform 30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3" name="Freeform 309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7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4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6 h 58"/>
                  <a:gd name="T20" fmla="*/ 0 w 71"/>
                  <a:gd name="T21" fmla="*/ 32 h 58"/>
                  <a:gd name="T22" fmla="*/ 3 w 71"/>
                  <a:gd name="T23" fmla="*/ 43 h 58"/>
                  <a:gd name="T24" fmla="*/ 13 w 71"/>
                  <a:gd name="T25" fmla="*/ 51 h 58"/>
                  <a:gd name="T26" fmla="*/ 25 w 71"/>
                  <a:gd name="T27" fmla="*/ 55 h 58"/>
                  <a:gd name="T28" fmla="*/ 39 w 71"/>
                  <a:gd name="T29" fmla="*/ 58 h 58"/>
                  <a:gd name="T30" fmla="*/ 53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4" name="Freeform 310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72 w 72"/>
                  <a:gd name="T1" fmla="*/ 10 h 56"/>
                  <a:gd name="T2" fmla="*/ 67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3 w 72"/>
                  <a:gd name="T15" fmla="*/ 15 h 56"/>
                  <a:gd name="T16" fmla="*/ 0 w 72"/>
                  <a:gd name="T17" fmla="*/ 25 h 56"/>
                  <a:gd name="T18" fmla="*/ 6 w 72"/>
                  <a:gd name="T19" fmla="*/ 41 h 56"/>
                  <a:gd name="T20" fmla="*/ 17 w 72"/>
                  <a:gd name="T21" fmla="*/ 54 h 56"/>
                  <a:gd name="T22" fmla="*/ 29 w 72"/>
                  <a:gd name="T23" fmla="*/ 56 h 56"/>
                  <a:gd name="T24" fmla="*/ 39 w 72"/>
                  <a:gd name="T25" fmla="*/ 53 h 56"/>
                  <a:gd name="T26" fmla="*/ 49 w 72"/>
                  <a:gd name="T27" fmla="*/ 44 h 56"/>
                  <a:gd name="T28" fmla="*/ 59 w 72"/>
                  <a:gd name="T29" fmla="*/ 33 h 56"/>
                  <a:gd name="T30" fmla="*/ 66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5" name="Freeform 311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33 w 53"/>
                  <a:gd name="T1" fmla="*/ 0 h 72"/>
                  <a:gd name="T2" fmla="*/ 20 w 53"/>
                  <a:gd name="T3" fmla="*/ 0 h 72"/>
                  <a:gd name="T4" fmla="*/ 18 w 53"/>
                  <a:gd name="T5" fmla="*/ 3 h 72"/>
                  <a:gd name="T6" fmla="*/ 13 w 53"/>
                  <a:gd name="T7" fmla="*/ 11 h 72"/>
                  <a:gd name="T8" fmla="*/ 8 w 53"/>
                  <a:gd name="T9" fmla="*/ 23 h 72"/>
                  <a:gd name="T10" fmla="*/ 3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6 w 53"/>
                  <a:gd name="T19" fmla="*/ 72 h 72"/>
                  <a:gd name="T20" fmla="*/ 42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0 w 53"/>
                  <a:gd name="T27" fmla="*/ 35 h 72"/>
                  <a:gd name="T28" fmla="*/ 46 w 53"/>
                  <a:gd name="T29" fmla="*/ 23 h 72"/>
                  <a:gd name="T30" fmla="*/ 40 w 53"/>
                  <a:gd name="T31" fmla="*/ 11 h 72"/>
                  <a:gd name="T32" fmla="*/ 35 w 53"/>
                  <a:gd name="T33" fmla="*/ 3 h 72"/>
                  <a:gd name="T34" fmla="*/ 33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6" name="Freeform 312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6 w 71"/>
                  <a:gd name="T1" fmla="*/ 0 h 56"/>
                  <a:gd name="T2" fmla="*/ 0 w 71"/>
                  <a:gd name="T3" fmla="*/ 10 h 56"/>
                  <a:gd name="T4" fmla="*/ 1 w 71"/>
                  <a:gd name="T5" fmla="*/ 14 h 56"/>
                  <a:gd name="T6" fmla="*/ 7 w 71"/>
                  <a:gd name="T7" fmla="*/ 22 h 56"/>
                  <a:gd name="T8" fmla="*/ 14 w 71"/>
                  <a:gd name="T9" fmla="*/ 33 h 56"/>
                  <a:gd name="T10" fmla="*/ 23 w 71"/>
                  <a:gd name="T11" fmla="*/ 44 h 56"/>
                  <a:gd name="T12" fmla="*/ 32 w 71"/>
                  <a:gd name="T13" fmla="*/ 53 h 56"/>
                  <a:gd name="T14" fmla="*/ 44 w 71"/>
                  <a:gd name="T15" fmla="*/ 56 h 56"/>
                  <a:gd name="T16" fmla="*/ 55 w 71"/>
                  <a:gd name="T17" fmla="*/ 54 h 56"/>
                  <a:gd name="T18" fmla="*/ 66 w 71"/>
                  <a:gd name="T19" fmla="*/ 41 h 56"/>
                  <a:gd name="T20" fmla="*/ 71 w 71"/>
                  <a:gd name="T21" fmla="*/ 25 h 56"/>
                  <a:gd name="T22" fmla="*/ 68 w 71"/>
                  <a:gd name="T23" fmla="*/ 15 h 56"/>
                  <a:gd name="T24" fmla="*/ 59 w 71"/>
                  <a:gd name="T25" fmla="*/ 7 h 56"/>
                  <a:gd name="T26" fmla="*/ 46 w 71"/>
                  <a:gd name="T27" fmla="*/ 2 h 56"/>
                  <a:gd name="T28" fmla="*/ 32 w 71"/>
                  <a:gd name="T29" fmla="*/ 0 h 56"/>
                  <a:gd name="T30" fmla="*/ 20 w 71"/>
                  <a:gd name="T31" fmla="*/ 0 h 56"/>
                  <a:gd name="T32" fmla="*/ 9 w 71"/>
                  <a:gd name="T33" fmla="*/ 0 h 56"/>
                  <a:gd name="T34" fmla="*/ 6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7" name="Freeform 313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46 h 57"/>
                  <a:gd name="T2" fmla="*/ 6 w 72"/>
                  <a:gd name="T3" fmla="*/ 57 h 57"/>
                  <a:gd name="T4" fmla="*/ 9 w 72"/>
                  <a:gd name="T5" fmla="*/ 57 h 57"/>
                  <a:gd name="T6" fmla="*/ 19 w 72"/>
                  <a:gd name="T7" fmla="*/ 57 h 57"/>
                  <a:gd name="T8" fmla="*/ 32 w 72"/>
                  <a:gd name="T9" fmla="*/ 57 h 57"/>
                  <a:gd name="T10" fmla="*/ 47 w 72"/>
                  <a:gd name="T11" fmla="*/ 54 h 57"/>
                  <a:gd name="T12" fmla="*/ 60 w 72"/>
                  <a:gd name="T13" fmla="*/ 50 h 57"/>
                  <a:gd name="T14" fmla="*/ 69 w 72"/>
                  <a:gd name="T15" fmla="*/ 43 h 57"/>
                  <a:gd name="T16" fmla="*/ 72 w 72"/>
                  <a:gd name="T17" fmla="*/ 31 h 57"/>
                  <a:gd name="T18" fmla="*/ 67 w 72"/>
                  <a:gd name="T19" fmla="*/ 16 h 57"/>
                  <a:gd name="T20" fmla="*/ 55 w 72"/>
                  <a:gd name="T21" fmla="*/ 4 h 57"/>
                  <a:gd name="T22" fmla="*/ 44 w 72"/>
                  <a:gd name="T23" fmla="*/ 0 h 57"/>
                  <a:gd name="T24" fmla="*/ 33 w 72"/>
                  <a:gd name="T25" fmla="*/ 4 h 57"/>
                  <a:gd name="T26" fmla="*/ 23 w 72"/>
                  <a:gd name="T27" fmla="*/ 13 h 57"/>
                  <a:gd name="T28" fmla="*/ 14 w 72"/>
                  <a:gd name="T29" fmla="*/ 23 h 57"/>
                  <a:gd name="T30" fmla="*/ 7 w 72"/>
                  <a:gd name="T31" fmla="*/ 35 h 57"/>
                  <a:gd name="T32" fmla="*/ 1 w 72"/>
                  <a:gd name="T33" fmla="*/ 43 h 57"/>
                  <a:gd name="T34" fmla="*/ 0 w 72"/>
                  <a:gd name="T35" fmla="*/ 46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8" name="Freeform 314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2 w 23"/>
                  <a:gd name="T1" fmla="*/ 24 h 24"/>
                  <a:gd name="T2" fmla="*/ 7 w 23"/>
                  <a:gd name="T3" fmla="*/ 23 h 24"/>
                  <a:gd name="T4" fmla="*/ 4 w 23"/>
                  <a:gd name="T5" fmla="*/ 20 h 24"/>
                  <a:gd name="T6" fmla="*/ 1 w 23"/>
                  <a:gd name="T7" fmla="*/ 17 h 24"/>
                  <a:gd name="T8" fmla="*/ 0 w 23"/>
                  <a:gd name="T9" fmla="*/ 12 h 24"/>
                  <a:gd name="T10" fmla="*/ 1 w 23"/>
                  <a:gd name="T11" fmla="*/ 8 h 24"/>
                  <a:gd name="T12" fmla="*/ 4 w 23"/>
                  <a:gd name="T13" fmla="*/ 3 h 24"/>
                  <a:gd name="T14" fmla="*/ 7 w 23"/>
                  <a:gd name="T15" fmla="*/ 1 h 24"/>
                  <a:gd name="T16" fmla="*/ 12 w 23"/>
                  <a:gd name="T17" fmla="*/ 0 h 24"/>
                  <a:gd name="T18" fmla="*/ 16 w 23"/>
                  <a:gd name="T19" fmla="*/ 1 h 24"/>
                  <a:gd name="T20" fmla="*/ 20 w 23"/>
                  <a:gd name="T21" fmla="*/ 3 h 24"/>
                  <a:gd name="T22" fmla="*/ 22 w 23"/>
                  <a:gd name="T23" fmla="*/ 8 h 24"/>
                  <a:gd name="T24" fmla="*/ 23 w 23"/>
                  <a:gd name="T25" fmla="*/ 12 h 24"/>
                  <a:gd name="T26" fmla="*/ 22 w 23"/>
                  <a:gd name="T27" fmla="*/ 17 h 24"/>
                  <a:gd name="T28" fmla="*/ 20 w 23"/>
                  <a:gd name="T29" fmla="*/ 20 h 24"/>
                  <a:gd name="T30" fmla="*/ 16 w 23"/>
                  <a:gd name="T31" fmla="*/ 23 h 24"/>
                  <a:gd name="T32" fmla="*/ 12 w 23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59" name="Freeform 315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0" name="Freeform 31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1" name="Freeform 317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66 w 72"/>
                  <a:gd name="T1" fmla="*/ 58 h 58"/>
                  <a:gd name="T2" fmla="*/ 72 w 72"/>
                  <a:gd name="T3" fmla="*/ 47 h 58"/>
                  <a:gd name="T4" fmla="*/ 71 w 72"/>
                  <a:gd name="T5" fmla="*/ 44 h 58"/>
                  <a:gd name="T6" fmla="*/ 65 w 72"/>
                  <a:gd name="T7" fmla="*/ 36 h 58"/>
                  <a:gd name="T8" fmla="*/ 58 w 72"/>
                  <a:gd name="T9" fmla="*/ 24 h 58"/>
                  <a:gd name="T10" fmla="*/ 50 w 72"/>
                  <a:gd name="T11" fmla="*/ 14 h 58"/>
                  <a:gd name="T12" fmla="*/ 40 w 72"/>
                  <a:gd name="T13" fmla="*/ 5 h 58"/>
                  <a:gd name="T14" fmla="*/ 28 w 72"/>
                  <a:gd name="T15" fmla="*/ 0 h 58"/>
                  <a:gd name="T16" fmla="*/ 16 w 72"/>
                  <a:gd name="T17" fmla="*/ 3 h 58"/>
                  <a:gd name="T18" fmla="*/ 6 w 72"/>
                  <a:gd name="T19" fmla="*/ 15 h 58"/>
                  <a:gd name="T20" fmla="*/ 0 w 72"/>
                  <a:gd name="T21" fmla="*/ 31 h 58"/>
                  <a:gd name="T22" fmla="*/ 4 w 72"/>
                  <a:gd name="T23" fmla="*/ 43 h 58"/>
                  <a:gd name="T24" fmla="*/ 12 w 72"/>
                  <a:gd name="T25" fmla="*/ 51 h 58"/>
                  <a:gd name="T26" fmla="*/ 26 w 72"/>
                  <a:gd name="T27" fmla="*/ 56 h 58"/>
                  <a:gd name="T28" fmla="*/ 40 w 72"/>
                  <a:gd name="T29" fmla="*/ 58 h 58"/>
                  <a:gd name="T30" fmla="*/ 52 w 72"/>
                  <a:gd name="T31" fmla="*/ 58 h 58"/>
                  <a:gd name="T32" fmla="*/ 63 w 72"/>
                  <a:gd name="T33" fmla="*/ 58 h 58"/>
                  <a:gd name="T34" fmla="*/ 66 w 72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2" name="Freeform 318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72 w 72"/>
                  <a:gd name="T1" fmla="*/ 10 h 56"/>
                  <a:gd name="T2" fmla="*/ 66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4 w 72"/>
                  <a:gd name="T15" fmla="*/ 14 h 56"/>
                  <a:gd name="T16" fmla="*/ 0 w 72"/>
                  <a:gd name="T17" fmla="*/ 25 h 56"/>
                  <a:gd name="T18" fmla="*/ 6 w 72"/>
                  <a:gd name="T19" fmla="*/ 40 h 56"/>
                  <a:gd name="T20" fmla="*/ 16 w 72"/>
                  <a:gd name="T21" fmla="*/ 53 h 56"/>
                  <a:gd name="T22" fmla="*/ 28 w 72"/>
                  <a:gd name="T23" fmla="*/ 56 h 56"/>
                  <a:gd name="T24" fmla="*/ 40 w 72"/>
                  <a:gd name="T25" fmla="*/ 53 h 56"/>
                  <a:gd name="T26" fmla="*/ 50 w 72"/>
                  <a:gd name="T27" fmla="*/ 44 h 56"/>
                  <a:gd name="T28" fmla="*/ 58 w 72"/>
                  <a:gd name="T29" fmla="*/ 33 h 56"/>
                  <a:gd name="T30" fmla="*/ 65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3" name="Freeform 319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32 w 53"/>
                  <a:gd name="T1" fmla="*/ 0 h 72"/>
                  <a:gd name="T2" fmla="*/ 21 w 53"/>
                  <a:gd name="T3" fmla="*/ 0 h 72"/>
                  <a:gd name="T4" fmla="*/ 19 w 53"/>
                  <a:gd name="T5" fmla="*/ 3 h 72"/>
                  <a:gd name="T6" fmla="*/ 14 w 53"/>
                  <a:gd name="T7" fmla="*/ 11 h 72"/>
                  <a:gd name="T8" fmla="*/ 8 w 53"/>
                  <a:gd name="T9" fmla="*/ 23 h 72"/>
                  <a:gd name="T10" fmla="*/ 2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7 w 53"/>
                  <a:gd name="T19" fmla="*/ 72 h 72"/>
                  <a:gd name="T20" fmla="*/ 43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1 w 53"/>
                  <a:gd name="T27" fmla="*/ 35 h 72"/>
                  <a:gd name="T28" fmla="*/ 45 w 53"/>
                  <a:gd name="T29" fmla="*/ 23 h 72"/>
                  <a:gd name="T30" fmla="*/ 39 w 53"/>
                  <a:gd name="T31" fmla="*/ 11 h 72"/>
                  <a:gd name="T32" fmla="*/ 35 w 53"/>
                  <a:gd name="T33" fmla="*/ 3 h 72"/>
                  <a:gd name="T34" fmla="*/ 3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4" name="Freeform 320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6 w 72"/>
                  <a:gd name="T1" fmla="*/ 0 h 57"/>
                  <a:gd name="T2" fmla="*/ 0 w 72"/>
                  <a:gd name="T3" fmla="*/ 10 h 57"/>
                  <a:gd name="T4" fmla="*/ 1 w 72"/>
                  <a:gd name="T5" fmla="*/ 14 h 57"/>
                  <a:gd name="T6" fmla="*/ 7 w 72"/>
                  <a:gd name="T7" fmla="*/ 22 h 57"/>
                  <a:gd name="T8" fmla="*/ 14 w 72"/>
                  <a:gd name="T9" fmla="*/ 33 h 57"/>
                  <a:gd name="T10" fmla="*/ 23 w 72"/>
                  <a:gd name="T11" fmla="*/ 43 h 57"/>
                  <a:gd name="T12" fmla="*/ 33 w 72"/>
                  <a:gd name="T13" fmla="*/ 53 h 57"/>
                  <a:gd name="T14" fmla="*/ 44 w 72"/>
                  <a:gd name="T15" fmla="*/ 57 h 57"/>
                  <a:gd name="T16" fmla="*/ 56 w 72"/>
                  <a:gd name="T17" fmla="*/ 55 h 57"/>
                  <a:gd name="T18" fmla="*/ 66 w 72"/>
                  <a:gd name="T19" fmla="*/ 42 h 57"/>
                  <a:gd name="T20" fmla="*/ 72 w 72"/>
                  <a:gd name="T21" fmla="*/ 26 h 57"/>
                  <a:gd name="T22" fmla="*/ 68 w 72"/>
                  <a:gd name="T23" fmla="*/ 15 h 57"/>
                  <a:gd name="T24" fmla="*/ 60 w 72"/>
                  <a:gd name="T25" fmla="*/ 7 h 57"/>
                  <a:gd name="T26" fmla="*/ 46 w 72"/>
                  <a:gd name="T27" fmla="*/ 2 h 57"/>
                  <a:gd name="T28" fmla="*/ 33 w 72"/>
                  <a:gd name="T29" fmla="*/ 0 h 57"/>
                  <a:gd name="T30" fmla="*/ 20 w 72"/>
                  <a:gd name="T31" fmla="*/ 0 h 57"/>
                  <a:gd name="T32" fmla="*/ 9 w 72"/>
                  <a:gd name="T33" fmla="*/ 0 h 57"/>
                  <a:gd name="T34" fmla="*/ 6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5" name="Freeform 321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47 h 58"/>
                  <a:gd name="T2" fmla="*/ 6 w 72"/>
                  <a:gd name="T3" fmla="*/ 58 h 58"/>
                  <a:gd name="T4" fmla="*/ 9 w 72"/>
                  <a:gd name="T5" fmla="*/ 58 h 58"/>
                  <a:gd name="T6" fmla="*/ 20 w 72"/>
                  <a:gd name="T7" fmla="*/ 58 h 58"/>
                  <a:gd name="T8" fmla="*/ 33 w 72"/>
                  <a:gd name="T9" fmla="*/ 58 h 58"/>
                  <a:gd name="T10" fmla="*/ 46 w 72"/>
                  <a:gd name="T11" fmla="*/ 55 h 58"/>
                  <a:gd name="T12" fmla="*/ 59 w 72"/>
                  <a:gd name="T13" fmla="*/ 51 h 58"/>
                  <a:gd name="T14" fmla="*/ 68 w 72"/>
                  <a:gd name="T15" fmla="*/ 43 h 58"/>
                  <a:gd name="T16" fmla="*/ 72 w 72"/>
                  <a:gd name="T17" fmla="*/ 32 h 58"/>
                  <a:gd name="T18" fmla="*/ 66 w 72"/>
                  <a:gd name="T19" fmla="*/ 16 h 58"/>
                  <a:gd name="T20" fmla="*/ 56 w 72"/>
                  <a:gd name="T21" fmla="*/ 4 h 58"/>
                  <a:gd name="T22" fmla="*/ 44 w 72"/>
                  <a:gd name="T23" fmla="*/ 0 h 58"/>
                  <a:gd name="T24" fmla="*/ 33 w 72"/>
                  <a:gd name="T25" fmla="*/ 5 h 58"/>
                  <a:gd name="T26" fmla="*/ 23 w 72"/>
                  <a:gd name="T27" fmla="*/ 14 h 58"/>
                  <a:gd name="T28" fmla="*/ 14 w 72"/>
                  <a:gd name="T29" fmla="*/ 24 h 58"/>
                  <a:gd name="T30" fmla="*/ 7 w 72"/>
                  <a:gd name="T31" fmla="*/ 36 h 58"/>
                  <a:gd name="T32" fmla="*/ 1 w 72"/>
                  <a:gd name="T33" fmla="*/ 44 h 58"/>
                  <a:gd name="T34" fmla="*/ 0 w 72"/>
                  <a:gd name="T35" fmla="*/ 4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6" name="Freeform 322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44 w 144"/>
                  <a:gd name="T1" fmla="*/ 0 h 167"/>
                  <a:gd name="T2" fmla="*/ 143 w 144"/>
                  <a:gd name="T3" fmla="*/ 28 h 167"/>
                  <a:gd name="T4" fmla="*/ 138 w 144"/>
                  <a:gd name="T5" fmla="*/ 57 h 167"/>
                  <a:gd name="T6" fmla="*/ 129 w 144"/>
                  <a:gd name="T7" fmla="*/ 84 h 167"/>
                  <a:gd name="T8" fmla="*/ 116 w 144"/>
                  <a:gd name="T9" fmla="*/ 111 h 167"/>
                  <a:gd name="T10" fmla="*/ 100 w 144"/>
                  <a:gd name="T11" fmla="*/ 135 h 167"/>
                  <a:gd name="T12" fmla="*/ 82 w 144"/>
                  <a:gd name="T13" fmla="*/ 152 h 167"/>
                  <a:gd name="T14" fmla="*/ 60 w 144"/>
                  <a:gd name="T15" fmla="*/ 164 h 167"/>
                  <a:gd name="T16" fmla="*/ 36 w 144"/>
                  <a:gd name="T17" fmla="*/ 167 h 167"/>
                  <a:gd name="T18" fmla="*/ 16 w 144"/>
                  <a:gd name="T19" fmla="*/ 163 h 167"/>
                  <a:gd name="T20" fmla="*/ 5 w 144"/>
                  <a:gd name="T21" fmla="*/ 152 h 167"/>
                  <a:gd name="T22" fmla="*/ 0 w 144"/>
                  <a:gd name="T23" fmla="*/ 140 h 167"/>
                  <a:gd name="T24" fmla="*/ 2 w 144"/>
                  <a:gd name="T25" fmla="*/ 123 h 167"/>
                  <a:gd name="T26" fmla="*/ 12 w 144"/>
                  <a:gd name="T27" fmla="*/ 109 h 167"/>
                  <a:gd name="T28" fmla="*/ 24 w 144"/>
                  <a:gd name="T29" fmla="*/ 96 h 167"/>
                  <a:gd name="T30" fmla="*/ 42 w 144"/>
                  <a:gd name="T31" fmla="*/ 85 h 167"/>
                  <a:gd name="T32" fmla="*/ 62 w 144"/>
                  <a:gd name="T33" fmla="*/ 82 h 167"/>
                  <a:gd name="T34" fmla="*/ 80 w 144"/>
                  <a:gd name="T35" fmla="*/ 79 h 167"/>
                  <a:gd name="T36" fmla="*/ 95 w 144"/>
                  <a:gd name="T37" fmla="*/ 69 h 167"/>
                  <a:gd name="T38" fmla="*/ 108 w 144"/>
                  <a:gd name="T39" fmla="*/ 57 h 167"/>
                  <a:gd name="T40" fmla="*/ 121 w 144"/>
                  <a:gd name="T41" fmla="*/ 41 h 167"/>
                  <a:gd name="T42" fmla="*/ 130 w 144"/>
                  <a:gd name="T43" fmla="*/ 26 h 167"/>
                  <a:gd name="T44" fmla="*/ 138 w 144"/>
                  <a:gd name="T45" fmla="*/ 13 h 167"/>
                  <a:gd name="T46" fmla="*/ 143 w 144"/>
                  <a:gd name="T47" fmla="*/ 4 h 167"/>
                  <a:gd name="T48" fmla="*/ 144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7" name="Freeform 323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04 w 204"/>
                  <a:gd name="T1" fmla="*/ 0 h 82"/>
                  <a:gd name="T2" fmla="*/ 196 w 204"/>
                  <a:gd name="T3" fmla="*/ 10 h 82"/>
                  <a:gd name="T4" fmla="*/ 187 w 204"/>
                  <a:gd name="T5" fmla="*/ 21 h 82"/>
                  <a:gd name="T6" fmla="*/ 175 w 204"/>
                  <a:gd name="T7" fmla="*/ 31 h 82"/>
                  <a:gd name="T8" fmla="*/ 165 w 204"/>
                  <a:gd name="T9" fmla="*/ 40 h 82"/>
                  <a:gd name="T10" fmla="*/ 152 w 204"/>
                  <a:gd name="T11" fmla="*/ 50 h 82"/>
                  <a:gd name="T12" fmla="*/ 139 w 204"/>
                  <a:gd name="T13" fmla="*/ 58 h 82"/>
                  <a:gd name="T14" fmla="*/ 127 w 204"/>
                  <a:gd name="T15" fmla="*/ 65 h 82"/>
                  <a:gd name="T16" fmla="*/ 114 w 204"/>
                  <a:gd name="T17" fmla="*/ 70 h 82"/>
                  <a:gd name="T18" fmla="*/ 100 w 204"/>
                  <a:gd name="T19" fmla="*/ 76 h 82"/>
                  <a:gd name="T20" fmla="*/ 88 w 204"/>
                  <a:gd name="T21" fmla="*/ 80 h 82"/>
                  <a:gd name="T22" fmla="*/ 74 w 204"/>
                  <a:gd name="T23" fmla="*/ 81 h 82"/>
                  <a:gd name="T24" fmla="*/ 61 w 204"/>
                  <a:gd name="T25" fmla="*/ 82 h 82"/>
                  <a:gd name="T26" fmla="*/ 48 w 204"/>
                  <a:gd name="T27" fmla="*/ 81 h 82"/>
                  <a:gd name="T28" fmla="*/ 37 w 204"/>
                  <a:gd name="T29" fmla="*/ 77 h 82"/>
                  <a:gd name="T30" fmla="*/ 25 w 204"/>
                  <a:gd name="T31" fmla="*/ 71 h 82"/>
                  <a:gd name="T32" fmla="*/ 15 w 204"/>
                  <a:gd name="T33" fmla="*/ 65 h 82"/>
                  <a:gd name="T34" fmla="*/ 2 w 204"/>
                  <a:gd name="T35" fmla="*/ 48 h 82"/>
                  <a:gd name="T36" fmla="*/ 0 w 204"/>
                  <a:gd name="T37" fmla="*/ 33 h 82"/>
                  <a:gd name="T38" fmla="*/ 6 w 204"/>
                  <a:gd name="T39" fmla="*/ 21 h 82"/>
                  <a:gd name="T40" fmla="*/ 17 w 204"/>
                  <a:gd name="T41" fmla="*/ 10 h 82"/>
                  <a:gd name="T42" fmla="*/ 33 w 204"/>
                  <a:gd name="T43" fmla="*/ 3 h 82"/>
                  <a:gd name="T44" fmla="*/ 52 w 204"/>
                  <a:gd name="T45" fmla="*/ 1 h 82"/>
                  <a:gd name="T46" fmla="*/ 71 w 204"/>
                  <a:gd name="T47" fmla="*/ 5 h 82"/>
                  <a:gd name="T48" fmla="*/ 90 w 204"/>
                  <a:gd name="T49" fmla="*/ 15 h 82"/>
                  <a:gd name="T50" fmla="*/ 105 w 204"/>
                  <a:gd name="T51" fmla="*/ 22 h 82"/>
                  <a:gd name="T52" fmla="*/ 123 w 204"/>
                  <a:gd name="T53" fmla="*/ 24 h 82"/>
                  <a:gd name="T54" fmla="*/ 142 w 204"/>
                  <a:gd name="T55" fmla="*/ 22 h 82"/>
                  <a:gd name="T56" fmla="*/ 160 w 204"/>
                  <a:gd name="T57" fmla="*/ 17 h 82"/>
                  <a:gd name="T58" fmla="*/ 177 w 204"/>
                  <a:gd name="T59" fmla="*/ 12 h 82"/>
                  <a:gd name="T60" fmla="*/ 191 w 204"/>
                  <a:gd name="T61" fmla="*/ 6 h 82"/>
                  <a:gd name="T62" fmla="*/ 200 w 204"/>
                  <a:gd name="T63" fmla="*/ 2 h 82"/>
                  <a:gd name="T64" fmla="*/ 20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8" name="Freeform 324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24 w 84"/>
                  <a:gd name="T1" fmla="*/ 0 h 208"/>
                  <a:gd name="T2" fmla="*/ 42 w 84"/>
                  <a:gd name="T3" fmla="*/ 21 h 208"/>
                  <a:gd name="T4" fmla="*/ 59 w 84"/>
                  <a:gd name="T5" fmla="*/ 45 h 208"/>
                  <a:gd name="T6" fmla="*/ 71 w 84"/>
                  <a:gd name="T7" fmla="*/ 73 h 208"/>
                  <a:gd name="T8" fmla="*/ 79 w 84"/>
                  <a:gd name="T9" fmla="*/ 100 h 208"/>
                  <a:gd name="T10" fmla="*/ 84 w 84"/>
                  <a:gd name="T11" fmla="*/ 128 h 208"/>
                  <a:gd name="T12" fmla="*/ 82 w 84"/>
                  <a:gd name="T13" fmla="*/ 155 h 208"/>
                  <a:gd name="T14" fmla="*/ 74 w 84"/>
                  <a:gd name="T15" fmla="*/ 178 h 208"/>
                  <a:gd name="T16" fmla="*/ 57 w 84"/>
                  <a:gd name="T17" fmla="*/ 197 h 208"/>
                  <a:gd name="T18" fmla="*/ 40 w 84"/>
                  <a:gd name="T19" fmla="*/ 208 h 208"/>
                  <a:gd name="T20" fmla="*/ 25 w 84"/>
                  <a:gd name="T21" fmla="*/ 208 h 208"/>
                  <a:gd name="T22" fmla="*/ 12 w 84"/>
                  <a:gd name="T23" fmla="*/ 201 h 208"/>
                  <a:gd name="T24" fmla="*/ 4 w 84"/>
                  <a:gd name="T25" fmla="*/ 187 h 208"/>
                  <a:gd name="T26" fmla="*/ 0 w 84"/>
                  <a:gd name="T27" fmla="*/ 170 h 208"/>
                  <a:gd name="T28" fmla="*/ 1 w 84"/>
                  <a:gd name="T29" fmla="*/ 151 h 208"/>
                  <a:gd name="T30" fmla="*/ 7 w 84"/>
                  <a:gd name="T31" fmla="*/ 133 h 208"/>
                  <a:gd name="T32" fmla="*/ 19 w 84"/>
                  <a:gd name="T33" fmla="*/ 115 h 208"/>
                  <a:gd name="T34" fmla="*/ 34 w 84"/>
                  <a:gd name="T35" fmla="*/ 84 h 208"/>
                  <a:gd name="T36" fmla="*/ 34 w 84"/>
                  <a:gd name="T37" fmla="*/ 46 h 208"/>
                  <a:gd name="T38" fmla="*/ 27 w 84"/>
                  <a:gd name="T39" fmla="*/ 14 h 208"/>
                  <a:gd name="T40" fmla="*/ 24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69" name="Freeform 325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27 w 144"/>
                  <a:gd name="T3" fmla="*/ 7 h 170"/>
                  <a:gd name="T4" fmla="*/ 54 w 144"/>
                  <a:gd name="T5" fmla="*/ 18 h 170"/>
                  <a:gd name="T6" fmla="*/ 81 w 144"/>
                  <a:gd name="T7" fmla="*/ 33 h 170"/>
                  <a:gd name="T8" fmla="*/ 104 w 144"/>
                  <a:gd name="T9" fmla="*/ 50 h 170"/>
                  <a:gd name="T10" fmla="*/ 123 w 144"/>
                  <a:gd name="T11" fmla="*/ 71 h 170"/>
                  <a:gd name="T12" fmla="*/ 137 w 144"/>
                  <a:gd name="T13" fmla="*/ 92 h 170"/>
                  <a:gd name="T14" fmla="*/ 144 w 144"/>
                  <a:gd name="T15" fmla="*/ 117 h 170"/>
                  <a:gd name="T16" fmla="*/ 142 w 144"/>
                  <a:gd name="T17" fmla="*/ 141 h 170"/>
                  <a:gd name="T18" fmla="*/ 134 w 144"/>
                  <a:gd name="T19" fmla="*/ 159 h 170"/>
                  <a:gd name="T20" fmla="*/ 121 w 144"/>
                  <a:gd name="T21" fmla="*/ 168 h 170"/>
                  <a:gd name="T22" fmla="*/ 107 w 144"/>
                  <a:gd name="T23" fmla="*/ 170 h 170"/>
                  <a:gd name="T24" fmla="*/ 94 w 144"/>
                  <a:gd name="T25" fmla="*/ 164 h 170"/>
                  <a:gd name="T26" fmla="*/ 80 w 144"/>
                  <a:gd name="T27" fmla="*/ 152 h 170"/>
                  <a:gd name="T28" fmla="*/ 69 w 144"/>
                  <a:gd name="T29" fmla="*/ 136 h 170"/>
                  <a:gd name="T30" fmla="*/ 64 w 144"/>
                  <a:gd name="T31" fmla="*/ 118 h 170"/>
                  <a:gd name="T32" fmla="*/ 65 w 144"/>
                  <a:gd name="T33" fmla="*/ 97 h 170"/>
                  <a:gd name="T34" fmla="*/ 65 w 144"/>
                  <a:gd name="T35" fmla="*/ 80 h 170"/>
                  <a:gd name="T36" fmla="*/ 59 w 144"/>
                  <a:gd name="T37" fmla="*/ 63 h 170"/>
                  <a:gd name="T38" fmla="*/ 49 w 144"/>
                  <a:gd name="T39" fmla="*/ 46 h 170"/>
                  <a:gd name="T40" fmla="*/ 36 w 144"/>
                  <a:gd name="T41" fmla="*/ 31 h 170"/>
                  <a:gd name="T42" fmla="*/ 23 w 144"/>
                  <a:gd name="T43" fmla="*/ 19 h 170"/>
                  <a:gd name="T44" fmla="*/ 12 w 144"/>
                  <a:gd name="T45" fmla="*/ 10 h 170"/>
                  <a:gd name="T46" fmla="*/ 4 w 144"/>
                  <a:gd name="T47" fmla="*/ 3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0" name="Freeform 326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8 h 103"/>
                  <a:gd name="T2" fmla="*/ 13 w 199"/>
                  <a:gd name="T3" fmla="*/ 13 h 103"/>
                  <a:gd name="T4" fmla="*/ 27 w 199"/>
                  <a:gd name="T5" fmla="*/ 8 h 103"/>
                  <a:gd name="T6" fmla="*/ 40 w 199"/>
                  <a:gd name="T7" fmla="*/ 5 h 103"/>
                  <a:gd name="T8" fmla="*/ 54 w 199"/>
                  <a:gd name="T9" fmla="*/ 3 h 103"/>
                  <a:gd name="T10" fmla="*/ 69 w 199"/>
                  <a:gd name="T11" fmla="*/ 0 h 103"/>
                  <a:gd name="T12" fmla="*/ 84 w 199"/>
                  <a:gd name="T13" fmla="*/ 0 h 103"/>
                  <a:gd name="T14" fmla="*/ 99 w 199"/>
                  <a:gd name="T15" fmla="*/ 0 h 103"/>
                  <a:gd name="T16" fmla="*/ 114 w 199"/>
                  <a:gd name="T17" fmla="*/ 1 h 103"/>
                  <a:gd name="T18" fmla="*/ 128 w 199"/>
                  <a:gd name="T19" fmla="*/ 4 h 103"/>
                  <a:gd name="T20" fmla="*/ 141 w 199"/>
                  <a:gd name="T21" fmla="*/ 8 h 103"/>
                  <a:gd name="T22" fmla="*/ 153 w 199"/>
                  <a:gd name="T23" fmla="*/ 13 h 103"/>
                  <a:gd name="T24" fmla="*/ 165 w 199"/>
                  <a:gd name="T25" fmla="*/ 19 h 103"/>
                  <a:gd name="T26" fmla="*/ 175 w 199"/>
                  <a:gd name="T27" fmla="*/ 27 h 103"/>
                  <a:gd name="T28" fmla="*/ 183 w 199"/>
                  <a:gd name="T29" fmla="*/ 35 h 103"/>
                  <a:gd name="T30" fmla="*/ 190 w 199"/>
                  <a:gd name="T31" fmla="*/ 45 h 103"/>
                  <a:gd name="T32" fmla="*/ 196 w 199"/>
                  <a:gd name="T33" fmla="*/ 57 h 103"/>
                  <a:gd name="T34" fmla="*/ 199 w 199"/>
                  <a:gd name="T35" fmla="*/ 76 h 103"/>
                  <a:gd name="T36" fmla="*/ 194 w 199"/>
                  <a:gd name="T37" fmla="*/ 91 h 103"/>
                  <a:gd name="T38" fmla="*/ 182 w 199"/>
                  <a:gd name="T39" fmla="*/ 99 h 103"/>
                  <a:gd name="T40" fmla="*/ 167 w 199"/>
                  <a:gd name="T41" fmla="*/ 103 h 103"/>
                  <a:gd name="T42" fmla="*/ 150 w 199"/>
                  <a:gd name="T43" fmla="*/ 101 h 103"/>
                  <a:gd name="T44" fmla="*/ 132 w 199"/>
                  <a:gd name="T45" fmla="*/ 92 h 103"/>
                  <a:gd name="T46" fmla="*/ 118 w 199"/>
                  <a:gd name="T47" fmla="*/ 80 h 103"/>
                  <a:gd name="T48" fmla="*/ 106 w 199"/>
                  <a:gd name="T49" fmla="*/ 63 h 103"/>
                  <a:gd name="T50" fmla="*/ 97 w 199"/>
                  <a:gd name="T51" fmla="*/ 49 h 103"/>
                  <a:gd name="T52" fmla="*/ 82 w 199"/>
                  <a:gd name="T53" fmla="*/ 37 h 103"/>
                  <a:gd name="T54" fmla="*/ 65 w 199"/>
                  <a:gd name="T55" fmla="*/ 29 h 103"/>
                  <a:gd name="T56" fmla="*/ 46 w 199"/>
                  <a:gd name="T57" fmla="*/ 25 h 103"/>
                  <a:gd name="T58" fmla="*/ 29 w 199"/>
                  <a:gd name="T59" fmla="*/ 21 h 103"/>
                  <a:gd name="T60" fmla="*/ 14 w 199"/>
                  <a:gd name="T61" fmla="*/ 19 h 103"/>
                  <a:gd name="T62" fmla="*/ 4 w 199"/>
                  <a:gd name="T63" fmla="*/ 18 h 103"/>
                  <a:gd name="T64" fmla="*/ 0 w 199"/>
                  <a:gd name="T65" fmla="*/ 18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1" name="Freeform 327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95 w 107"/>
                  <a:gd name="T1" fmla="*/ 0 h 195"/>
                  <a:gd name="T2" fmla="*/ 103 w 107"/>
                  <a:gd name="T3" fmla="*/ 26 h 195"/>
                  <a:gd name="T4" fmla="*/ 107 w 107"/>
                  <a:gd name="T5" fmla="*/ 55 h 195"/>
                  <a:gd name="T6" fmla="*/ 107 w 107"/>
                  <a:gd name="T7" fmla="*/ 85 h 195"/>
                  <a:gd name="T8" fmla="*/ 104 w 107"/>
                  <a:gd name="T9" fmla="*/ 114 h 195"/>
                  <a:gd name="T10" fmla="*/ 96 w 107"/>
                  <a:gd name="T11" fmla="*/ 141 h 195"/>
                  <a:gd name="T12" fmla="*/ 83 w 107"/>
                  <a:gd name="T13" fmla="*/ 164 h 195"/>
                  <a:gd name="T14" fmla="*/ 66 w 107"/>
                  <a:gd name="T15" fmla="*/ 183 h 195"/>
                  <a:gd name="T16" fmla="*/ 44 w 107"/>
                  <a:gd name="T17" fmla="*/ 193 h 195"/>
                  <a:gd name="T18" fmla="*/ 24 w 107"/>
                  <a:gd name="T19" fmla="*/ 195 h 195"/>
                  <a:gd name="T20" fmla="*/ 10 w 107"/>
                  <a:gd name="T21" fmla="*/ 190 h 195"/>
                  <a:gd name="T22" fmla="*/ 3 w 107"/>
                  <a:gd name="T23" fmla="*/ 177 h 195"/>
                  <a:gd name="T24" fmla="*/ 0 w 107"/>
                  <a:gd name="T25" fmla="*/ 162 h 195"/>
                  <a:gd name="T26" fmla="*/ 3 w 107"/>
                  <a:gd name="T27" fmla="*/ 145 h 195"/>
                  <a:gd name="T28" fmla="*/ 12 w 107"/>
                  <a:gd name="T29" fmla="*/ 127 h 195"/>
                  <a:gd name="T30" fmla="*/ 24 w 107"/>
                  <a:gd name="T31" fmla="*/ 114 h 195"/>
                  <a:gd name="T32" fmla="*/ 43 w 107"/>
                  <a:gd name="T33" fmla="*/ 103 h 195"/>
                  <a:gd name="T34" fmla="*/ 58 w 107"/>
                  <a:gd name="T35" fmla="*/ 94 h 195"/>
                  <a:gd name="T36" fmla="*/ 69 w 107"/>
                  <a:gd name="T37" fmla="*/ 80 h 195"/>
                  <a:gd name="T38" fmla="*/ 79 w 107"/>
                  <a:gd name="T39" fmla="*/ 64 h 195"/>
                  <a:gd name="T40" fmla="*/ 86 w 107"/>
                  <a:gd name="T41" fmla="*/ 46 h 195"/>
                  <a:gd name="T42" fmla="*/ 90 w 107"/>
                  <a:gd name="T43" fmla="*/ 28 h 195"/>
                  <a:gd name="T44" fmla="*/ 92 w 107"/>
                  <a:gd name="T45" fmla="*/ 13 h 195"/>
                  <a:gd name="T46" fmla="*/ 95 w 107"/>
                  <a:gd name="T47" fmla="*/ 3 h 195"/>
                  <a:gd name="T48" fmla="*/ 9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2" name="Freeform 328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83 w 183"/>
                  <a:gd name="T1" fmla="*/ 0 h 126"/>
                  <a:gd name="T2" fmla="*/ 173 w 183"/>
                  <a:gd name="T3" fmla="*/ 25 h 126"/>
                  <a:gd name="T4" fmla="*/ 159 w 183"/>
                  <a:gd name="T5" fmla="*/ 51 h 126"/>
                  <a:gd name="T6" fmla="*/ 141 w 183"/>
                  <a:gd name="T7" fmla="*/ 74 h 126"/>
                  <a:gd name="T8" fmla="*/ 120 w 183"/>
                  <a:gd name="T9" fmla="*/ 94 h 126"/>
                  <a:gd name="T10" fmla="*/ 97 w 183"/>
                  <a:gd name="T11" fmla="*/ 111 h 126"/>
                  <a:gd name="T12" fmla="*/ 73 w 183"/>
                  <a:gd name="T13" fmla="*/ 122 h 126"/>
                  <a:gd name="T14" fmla="*/ 48 w 183"/>
                  <a:gd name="T15" fmla="*/ 126 h 126"/>
                  <a:gd name="T16" fmla="*/ 24 w 183"/>
                  <a:gd name="T17" fmla="*/ 120 h 126"/>
                  <a:gd name="T18" fmla="*/ 7 w 183"/>
                  <a:gd name="T19" fmla="*/ 109 h 126"/>
                  <a:gd name="T20" fmla="*/ 0 w 183"/>
                  <a:gd name="T21" fmla="*/ 96 h 126"/>
                  <a:gd name="T22" fmla="*/ 1 w 183"/>
                  <a:gd name="T23" fmla="*/ 82 h 126"/>
                  <a:gd name="T24" fmla="*/ 8 w 183"/>
                  <a:gd name="T25" fmla="*/ 69 h 126"/>
                  <a:gd name="T26" fmla="*/ 22 w 183"/>
                  <a:gd name="T27" fmla="*/ 58 h 126"/>
                  <a:gd name="T28" fmla="*/ 39 w 183"/>
                  <a:gd name="T29" fmla="*/ 50 h 126"/>
                  <a:gd name="T30" fmla="*/ 58 w 183"/>
                  <a:gd name="T31" fmla="*/ 46 h 126"/>
                  <a:gd name="T32" fmla="*/ 78 w 183"/>
                  <a:gd name="T33" fmla="*/ 50 h 126"/>
                  <a:gd name="T34" fmla="*/ 96 w 183"/>
                  <a:gd name="T35" fmla="*/ 52 h 126"/>
                  <a:gd name="T36" fmla="*/ 113 w 183"/>
                  <a:gd name="T37" fmla="*/ 48 h 126"/>
                  <a:gd name="T38" fmla="*/ 130 w 183"/>
                  <a:gd name="T39" fmla="*/ 40 h 126"/>
                  <a:gd name="T40" fmla="*/ 148 w 183"/>
                  <a:gd name="T41" fmla="*/ 30 h 126"/>
                  <a:gd name="T42" fmla="*/ 161 w 183"/>
                  <a:gd name="T43" fmla="*/ 20 h 126"/>
                  <a:gd name="T44" fmla="*/ 173 w 183"/>
                  <a:gd name="T45" fmla="*/ 10 h 126"/>
                  <a:gd name="T46" fmla="*/ 181 w 183"/>
                  <a:gd name="T47" fmla="*/ 2 h 126"/>
                  <a:gd name="T48" fmla="*/ 183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3" name="Freeform 329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3 w 102"/>
                  <a:gd name="T3" fmla="*/ 14 h 197"/>
                  <a:gd name="T4" fmla="*/ 46 w 102"/>
                  <a:gd name="T5" fmla="*/ 33 h 197"/>
                  <a:gd name="T6" fmla="*/ 66 w 102"/>
                  <a:gd name="T7" fmla="*/ 54 h 197"/>
                  <a:gd name="T8" fmla="*/ 83 w 102"/>
                  <a:gd name="T9" fmla="*/ 77 h 197"/>
                  <a:gd name="T10" fmla="*/ 95 w 102"/>
                  <a:gd name="T11" fmla="*/ 103 h 197"/>
                  <a:gd name="T12" fmla="*/ 102 w 102"/>
                  <a:gd name="T13" fmla="*/ 128 h 197"/>
                  <a:gd name="T14" fmla="*/ 102 w 102"/>
                  <a:gd name="T15" fmla="*/ 153 h 197"/>
                  <a:gd name="T16" fmla="*/ 93 w 102"/>
                  <a:gd name="T17" fmla="*/ 177 h 197"/>
                  <a:gd name="T18" fmla="*/ 79 w 102"/>
                  <a:gd name="T19" fmla="*/ 191 h 197"/>
                  <a:gd name="T20" fmla="*/ 65 w 102"/>
                  <a:gd name="T21" fmla="*/ 197 h 197"/>
                  <a:gd name="T22" fmla="*/ 51 w 102"/>
                  <a:gd name="T23" fmla="*/ 194 h 197"/>
                  <a:gd name="T24" fmla="*/ 39 w 102"/>
                  <a:gd name="T25" fmla="*/ 183 h 197"/>
                  <a:gd name="T26" fmla="*/ 30 w 102"/>
                  <a:gd name="T27" fmla="*/ 170 h 197"/>
                  <a:gd name="T28" fmla="*/ 25 w 102"/>
                  <a:gd name="T29" fmla="*/ 151 h 197"/>
                  <a:gd name="T30" fmla="*/ 25 w 102"/>
                  <a:gd name="T31" fmla="*/ 132 h 197"/>
                  <a:gd name="T32" fmla="*/ 32 w 102"/>
                  <a:gd name="T33" fmla="*/ 112 h 197"/>
                  <a:gd name="T34" fmla="*/ 37 w 102"/>
                  <a:gd name="T35" fmla="*/ 96 h 197"/>
                  <a:gd name="T36" fmla="*/ 35 w 102"/>
                  <a:gd name="T37" fmla="*/ 77 h 197"/>
                  <a:gd name="T38" fmla="*/ 31 w 102"/>
                  <a:gd name="T39" fmla="*/ 59 h 197"/>
                  <a:gd name="T40" fmla="*/ 24 w 102"/>
                  <a:gd name="T41" fmla="*/ 41 h 197"/>
                  <a:gd name="T42" fmla="*/ 16 w 102"/>
                  <a:gd name="T43" fmla="*/ 24 h 197"/>
                  <a:gd name="T44" fmla="*/ 8 w 102"/>
                  <a:gd name="T45" fmla="*/ 12 h 197"/>
                  <a:gd name="T46" fmla="*/ 2 w 102"/>
                  <a:gd name="T47" fmla="*/ 4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4" name="Freeform 330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2 h 129"/>
                  <a:gd name="T2" fmla="*/ 28 w 180"/>
                  <a:gd name="T3" fmla="*/ 0 h 129"/>
                  <a:gd name="T4" fmla="*/ 57 w 180"/>
                  <a:gd name="T5" fmla="*/ 1 h 129"/>
                  <a:gd name="T6" fmla="*/ 87 w 180"/>
                  <a:gd name="T7" fmla="*/ 7 h 129"/>
                  <a:gd name="T8" fmla="*/ 114 w 180"/>
                  <a:gd name="T9" fmla="*/ 16 h 129"/>
                  <a:gd name="T10" fmla="*/ 140 w 180"/>
                  <a:gd name="T11" fmla="*/ 30 h 129"/>
                  <a:gd name="T12" fmla="*/ 159 w 180"/>
                  <a:gd name="T13" fmla="*/ 46 h 129"/>
                  <a:gd name="T14" fmla="*/ 173 w 180"/>
                  <a:gd name="T15" fmla="*/ 67 h 129"/>
                  <a:gd name="T16" fmla="*/ 180 w 180"/>
                  <a:gd name="T17" fmla="*/ 91 h 129"/>
                  <a:gd name="T18" fmla="*/ 178 w 180"/>
                  <a:gd name="T19" fmla="*/ 110 h 129"/>
                  <a:gd name="T20" fmla="*/ 170 w 180"/>
                  <a:gd name="T21" fmla="*/ 123 h 129"/>
                  <a:gd name="T22" fmla="*/ 156 w 180"/>
                  <a:gd name="T23" fmla="*/ 129 h 129"/>
                  <a:gd name="T24" fmla="*/ 141 w 180"/>
                  <a:gd name="T25" fmla="*/ 128 h 129"/>
                  <a:gd name="T26" fmla="*/ 125 w 180"/>
                  <a:gd name="T27" fmla="*/ 121 h 129"/>
                  <a:gd name="T28" fmla="*/ 110 w 180"/>
                  <a:gd name="T29" fmla="*/ 109 h 129"/>
                  <a:gd name="T30" fmla="*/ 98 w 180"/>
                  <a:gd name="T31" fmla="*/ 93 h 129"/>
                  <a:gd name="T32" fmla="*/ 93 w 180"/>
                  <a:gd name="T33" fmla="*/ 73 h 129"/>
                  <a:gd name="T34" fmla="*/ 87 w 180"/>
                  <a:gd name="T35" fmla="*/ 57 h 129"/>
                  <a:gd name="T36" fmla="*/ 75 w 180"/>
                  <a:gd name="T37" fmla="*/ 44 h 129"/>
                  <a:gd name="T38" fmla="*/ 60 w 180"/>
                  <a:gd name="T39" fmla="*/ 31 h 129"/>
                  <a:gd name="T40" fmla="*/ 44 w 180"/>
                  <a:gd name="T41" fmla="*/ 20 h 129"/>
                  <a:gd name="T42" fmla="*/ 28 w 180"/>
                  <a:gd name="T43" fmla="*/ 12 h 129"/>
                  <a:gd name="T44" fmla="*/ 14 w 180"/>
                  <a:gd name="T45" fmla="*/ 7 h 129"/>
                  <a:gd name="T46" fmla="*/ 4 w 180"/>
                  <a:gd name="T47" fmla="*/ 3 h 129"/>
                  <a:gd name="T48" fmla="*/ 0 w 180"/>
                  <a:gd name="T49" fmla="*/ 2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5" name="Freeform 331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54 h 85"/>
                  <a:gd name="T2" fmla="*/ 11 w 206"/>
                  <a:gd name="T3" fmla="*/ 45 h 85"/>
                  <a:gd name="T4" fmla="*/ 22 w 206"/>
                  <a:gd name="T5" fmla="*/ 37 h 85"/>
                  <a:gd name="T6" fmla="*/ 34 w 206"/>
                  <a:gd name="T7" fmla="*/ 30 h 85"/>
                  <a:gd name="T8" fmla="*/ 46 w 206"/>
                  <a:gd name="T9" fmla="*/ 23 h 85"/>
                  <a:gd name="T10" fmla="*/ 60 w 206"/>
                  <a:gd name="T11" fmla="*/ 16 h 85"/>
                  <a:gd name="T12" fmla="*/ 74 w 206"/>
                  <a:gd name="T13" fmla="*/ 11 h 85"/>
                  <a:gd name="T14" fmla="*/ 88 w 206"/>
                  <a:gd name="T15" fmla="*/ 7 h 85"/>
                  <a:gd name="T16" fmla="*/ 103 w 206"/>
                  <a:gd name="T17" fmla="*/ 3 h 85"/>
                  <a:gd name="T18" fmla="*/ 117 w 206"/>
                  <a:gd name="T19" fmla="*/ 1 h 85"/>
                  <a:gd name="T20" fmla="*/ 130 w 206"/>
                  <a:gd name="T21" fmla="*/ 0 h 85"/>
                  <a:gd name="T22" fmla="*/ 143 w 206"/>
                  <a:gd name="T23" fmla="*/ 1 h 85"/>
                  <a:gd name="T24" fmla="*/ 156 w 206"/>
                  <a:gd name="T25" fmla="*/ 3 h 85"/>
                  <a:gd name="T26" fmla="*/ 168 w 206"/>
                  <a:gd name="T27" fmla="*/ 7 h 85"/>
                  <a:gd name="T28" fmla="*/ 179 w 206"/>
                  <a:gd name="T29" fmla="*/ 12 h 85"/>
                  <a:gd name="T30" fmla="*/ 189 w 206"/>
                  <a:gd name="T31" fmla="*/ 19 h 85"/>
                  <a:gd name="T32" fmla="*/ 197 w 206"/>
                  <a:gd name="T33" fmla="*/ 29 h 85"/>
                  <a:gd name="T34" fmla="*/ 206 w 206"/>
                  <a:gd name="T35" fmla="*/ 47 h 85"/>
                  <a:gd name="T36" fmla="*/ 206 w 206"/>
                  <a:gd name="T37" fmla="*/ 62 h 85"/>
                  <a:gd name="T38" fmla="*/ 198 w 206"/>
                  <a:gd name="T39" fmla="*/ 73 h 85"/>
                  <a:gd name="T40" fmla="*/ 185 w 206"/>
                  <a:gd name="T41" fmla="*/ 82 h 85"/>
                  <a:gd name="T42" fmla="*/ 167 w 206"/>
                  <a:gd name="T43" fmla="*/ 85 h 85"/>
                  <a:gd name="T44" fmla="*/ 149 w 206"/>
                  <a:gd name="T45" fmla="*/ 84 h 85"/>
                  <a:gd name="T46" fmla="*/ 132 w 206"/>
                  <a:gd name="T47" fmla="*/ 76 h 85"/>
                  <a:gd name="T48" fmla="*/ 116 w 206"/>
                  <a:gd name="T49" fmla="*/ 63 h 85"/>
                  <a:gd name="T50" fmla="*/ 102 w 206"/>
                  <a:gd name="T51" fmla="*/ 53 h 85"/>
                  <a:gd name="T52" fmla="*/ 84 w 206"/>
                  <a:gd name="T53" fmla="*/ 47 h 85"/>
                  <a:gd name="T54" fmla="*/ 66 w 206"/>
                  <a:gd name="T55" fmla="*/ 45 h 85"/>
                  <a:gd name="T56" fmla="*/ 46 w 206"/>
                  <a:gd name="T57" fmla="*/ 46 h 85"/>
                  <a:gd name="T58" fmla="*/ 29 w 206"/>
                  <a:gd name="T59" fmla="*/ 48 h 85"/>
                  <a:gd name="T60" fmla="*/ 14 w 206"/>
                  <a:gd name="T61" fmla="*/ 50 h 85"/>
                  <a:gd name="T62" fmla="*/ 4 w 206"/>
                  <a:gd name="T63" fmla="*/ 53 h 85"/>
                  <a:gd name="T64" fmla="*/ 0 w 206"/>
                  <a:gd name="T65" fmla="*/ 5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6" name="Freeform 332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5 h 95"/>
                  <a:gd name="T2" fmla="*/ 22 w 147"/>
                  <a:gd name="T3" fmla="*/ 2 h 95"/>
                  <a:gd name="T4" fmla="*/ 45 w 147"/>
                  <a:gd name="T5" fmla="*/ 0 h 95"/>
                  <a:gd name="T6" fmla="*/ 68 w 147"/>
                  <a:gd name="T7" fmla="*/ 3 h 95"/>
                  <a:gd name="T8" fmla="*/ 91 w 147"/>
                  <a:gd name="T9" fmla="*/ 8 h 95"/>
                  <a:gd name="T10" fmla="*/ 111 w 147"/>
                  <a:gd name="T11" fmla="*/ 17 h 95"/>
                  <a:gd name="T12" fmla="*/ 128 w 147"/>
                  <a:gd name="T13" fmla="*/ 29 h 95"/>
                  <a:gd name="T14" fmla="*/ 141 w 147"/>
                  <a:gd name="T15" fmla="*/ 44 h 95"/>
                  <a:gd name="T16" fmla="*/ 147 w 147"/>
                  <a:gd name="T17" fmla="*/ 63 h 95"/>
                  <a:gd name="T18" fmla="*/ 146 w 147"/>
                  <a:gd name="T19" fmla="*/ 79 h 95"/>
                  <a:gd name="T20" fmla="*/ 141 w 147"/>
                  <a:gd name="T21" fmla="*/ 89 h 95"/>
                  <a:gd name="T22" fmla="*/ 130 w 147"/>
                  <a:gd name="T23" fmla="*/ 94 h 95"/>
                  <a:gd name="T24" fmla="*/ 119 w 147"/>
                  <a:gd name="T25" fmla="*/ 95 h 95"/>
                  <a:gd name="T26" fmla="*/ 105 w 147"/>
                  <a:gd name="T27" fmla="*/ 90 h 95"/>
                  <a:gd name="T28" fmla="*/ 93 w 147"/>
                  <a:gd name="T29" fmla="*/ 82 h 95"/>
                  <a:gd name="T30" fmla="*/ 83 w 147"/>
                  <a:gd name="T31" fmla="*/ 70 h 95"/>
                  <a:gd name="T32" fmla="*/ 77 w 147"/>
                  <a:gd name="T33" fmla="*/ 55 h 95"/>
                  <a:gd name="T34" fmla="*/ 71 w 147"/>
                  <a:gd name="T35" fmla="*/ 43 h 95"/>
                  <a:gd name="T36" fmla="*/ 62 w 147"/>
                  <a:gd name="T37" fmla="*/ 33 h 95"/>
                  <a:gd name="T38" fmla="*/ 50 w 147"/>
                  <a:gd name="T39" fmla="*/ 23 h 95"/>
                  <a:gd name="T40" fmla="*/ 36 w 147"/>
                  <a:gd name="T41" fmla="*/ 17 h 95"/>
                  <a:gd name="T42" fmla="*/ 22 w 147"/>
                  <a:gd name="T43" fmla="*/ 12 h 95"/>
                  <a:gd name="T44" fmla="*/ 10 w 147"/>
                  <a:gd name="T45" fmla="*/ 7 h 95"/>
                  <a:gd name="T46" fmla="*/ 3 w 147"/>
                  <a:gd name="T47" fmla="*/ 6 h 95"/>
                  <a:gd name="T48" fmla="*/ 0 w 147"/>
                  <a:gd name="T49" fmla="*/ 5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7" name="Freeform 333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0 w 87"/>
                  <a:gd name="T3" fmla="*/ 10 h 154"/>
                  <a:gd name="T4" fmla="*/ 38 w 87"/>
                  <a:gd name="T5" fmla="*/ 24 h 154"/>
                  <a:gd name="T6" fmla="*/ 56 w 87"/>
                  <a:gd name="T7" fmla="*/ 40 h 154"/>
                  <a:gd name="T8" fmla="*/ 69 w 87"/>
                  <a:gd name="T9" fmla="*/ 59 h 154"/>
                  <a:gd name="T10" fmla="*/ 81 w 87"/>
                  <a:gd name="T11" fmla="*/ 78 h 154"/>
                  <a:gd name="T12" fmla="*/ 87 w 87"/>
                  <a:gd name="T13" fmla="*/ 98 h 154"/>
                  <a:gd name="T14" fmla="*/ 87 w 87"/>
                  <a:gd name="T15" fmla="*/ 119 h 154"/>
                  <a:gd name="T16" fmla="*/ 81 w 87"/>
                  <a:gd name="T17" fmla="*/ 137 h 154"/>
                  <a:gd name="T18" fmla="*/ 71 w 87"/>
                  <a:gd name="T19" fmla="*/ 150 h 154"/>
                  <a:gd name="T20" fmla="*/ 59 w 87"/>
                  <a:gd name="T21" fmla="*/ 154 h 154"/>
                  <a:gd name="T22" fmla="*/ 49 w 87"/>
                  <a:gd name="T23" fmla="*/ 152 h 154"/>
                  <a:gd name="T24" fmla="*/ 38 w 87"/>
                  <a:gd name="T25" fmla="*/ 144 h 154"/>
                  <a:gd name="T26" fmla="*/ 30 w 87"/>
                  <a:gd name="T27" fmla="*/ 133 h 154"/>
                  <a:gd name="T28" fmla="*/ 26 w 87"/>
                  <a:gd name="T29" fmla="*/ 119 h 154"/>
                  <a:gd name="T30" fmla="*/ 26 w 87"/>
                  <a:gd name="T31" fmla="*/ 103 h 154"/>
                  <a:gd name="T32" fmla="*/ 30 w 87"/>
                  <a:gd name="T33" fmla="*/ 88 h 154"/>
                  <a:gd name="T34" fmla="*/ 34 w 87"/>
                  <a:gd name="T35" fmla="*/ 74 h 154"/>
                  <a:gd name="T36" fmla="*/ 31 w 87"/>
                  <a:gd name="T37" fmla="*/ 60 h 154"/>
                  <a:gd name="T38" fmla="*/ 27 w 87"/>
                  <a:gd name="T39" fmla="*/ 45 h 154"/>
                  <a:gd name="T40" fmla="*/ 21 w 87"/>
                  <a:gd name="T41" fmla="*/ 31 h 154"/>
                  <a:gd name="T42" fmla="*/ 14 w 87"/>
                  <a:gd name="T43" fmla="*/ 19 h 154"/>
                  <a:gd name="T44" fmla="*/ 7 w 87"/>
                  <a:gd name="T45" fmla="*/ 9 h 154"/>
                  <a:gd name="T46" fmla="*/ 3 w 87"/>
                  <a:gd name="T47" fmla="*/ 2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8" name="Freeform 334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69 h 69"/>
                  <a:gd name="T2" fmla="*/ 14 w 161"/>
                  <a:gd name="T3" fmla="*/ 52 h 69"/>
                  <a:gd name="T4" fmla="*/ 30 w 161"/>
                  <a:gd name="T5" fmla="*/ 36 h 69"/>
                  <a:gd name="T6" fmla="*/ 49 w 161"/>
                  <a:gd name="T7" fmla="*/ 22 h 69"/>
                  <a:gd name="T8" fmla="*/ 69 w 161"/>
                  <a:gd name="T9" fmla="*/ 11 h 69"/>
                  <a:gd name="T10" fmla="*/ 90 w 161"/>
                  <a:gd name="T11" fmla="*/ 4 h 69"/>
                  <a:gd name="T12" fmla="*/ 110 w 161"/>
                  <a:gd name="T13" fmla="*/ 0 h 69"/>
                  <a:gd name="T14" fmla="*/ 130 w 161"/>
                  <a:gd name="T15" fmla="*/ 4 h 69"/>
                  <a:gd name="T16" fmla="*/ 147 w 161"/>
                  <a:gd name="T17" fmla="*/ 13 h 69"/>
                  <a:gd name="T18" fmla="*/ 158 w 161"/>
                  <a:gd name="T19" fmla="*/ 25 h 69"/>
                  <a:gd name="T20" fmla="*/ 161 w 161"/>
                  <a:gd name="T21" fmla="*/ 37 h 69"/>
                  <a:gd name="T22" fmla="*/ 156 w 161"/>
                  <a:gd name="T23" fmla="*/ 47 h 69"/>
                  <a:gd name="T24" fmla="*/ 148 w 161"/>
                  <a:gd name="T25" fmla="*/ 55 h 69"/>
                  <a:gd name="T26" fmla="*/ 136 w 161"/>
                  <a:gd name="T27" fmla="*/ 61 h 69"/>
                  <a:gd name="T28" fmla="*/ 121 w 161"/>
                  <a:gd name="T29" fmla="*/ 64 h 69"/>
                  <a:gd name="T30" fmla="*/ 105 w 161"/>
                  <a:gd name="T31" fmla="*/ 61 h 69"/>
                  <a:gd name="T32" fmla="*/ 90 w 161"/>
                  <a:gd name="T33" fmla="*/ 54 h 69"/>
                  <a:gd name="T34" fmla="*/ 77 w 161"/>
                  <a:gd name="T35" fmla="*/ 49 h 69"/>
                  <a:gd name="T36" fmla="*/ 63 w 161"/>
                  <a:gd name="T37" fmla="*/ 47 h 69"/>
                  <a:gd name="T38" fmla="*/ 48 w 161"/>
                  <a:gd name="T39" fmla="*/ 50 h 69"/>
                  <a:gd name="T40" fmla="*/ 34 w 161"/>
                  <a:gd name="T41" fmla="*/ 54 h 69"/>
                  <a:gd name="T42" fmla="*/ 21 w 161"/>
                  <a:gd name="T43" fmla="*/ 59 h 69"/>
                  <a:gd name="T44" fmla="*/ 10 w 161"/>
                  <a:gd name="T45" fmla="*/ 64 h 69"/>
                  <a:gd name="T46" fmla="*/ 2 w 161"/>
                  <a:gd name="T47" fmla="*/ 68 h 69"/>
                  <a:gd name="T48" fmla="*/ 0 w 161"/>
                  <a:gd name="T49" fmla="*/ 69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79" name="Freeform 335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33 h 133"/>
                  <a:gd name="T2" fmla="*/ 1 w 114"/>
                  <a:gd name="T3" fmla="*/ 111 h 133"/>
                  <a:gd name="T4" fmla="*/ 5 w 114"/>
                  <a:gd name="T5" fmla="*/ 88 h 133"/>
                  <a:gd name="T6" fmla="*/ 11 w 114"/>
                  <a:gd name="T7" fmla="*/ 65 h 133"/>
                  <a:gd name="T8" fmla="*/ 22 w 114"/>
                  <a:gd name="T9" fmla="*/ 44 h 133"/>
                  <a:gd name="T10" fmla="*/ 35 w 114"/>
                  <a:gd name="T11" fmla="*/ 25 h 133"/>
                  <a:gd name="T12" fmla="*/ 49 w 114"/>
                  <a:gd name="T13" fmla="*/ 12 h 133"/>
                  <a:gd name="T14" fmla="*/ 67 w 114"/>
                  <a:gd name="T15" fmla="*/ 2 h 133"/>
                  <a:gd name="T16" fmla="*/ 86 w 114"/>
                  <a:gd name="T17" fmla="*/ 0 h 133"/>
                  <a:gd name="T18" fmla="*/ 102 w 114"/>
                  <a:gd name="T19" fmla="*/ 4 h 133"/>
                  <a:gd name="T20" fmla="*/ 112 w 114"/>
                  <a:gd name="T21" fmla="*/ 12 h 133"/>
                  <a:gd name="T22" fmla="*/ 114 w 114"/>
                  <a:gd name="T23" fmla="*/ 22 h 133"/>
                  <a:gd name="T24" fmla="*/ 112 w 114"/>
                  <a:gd name="T25" fmla="*/ 35 h 133"/>
                  <a:gd name="T26" fmla="*/ 105 w 114"/>
                  <a:gd name="T27" fmla="*/ 46 h 133"/>
                  <a:gd name="T28" fmla="*/ 94 w 114"/>
                  <a:gd name="T29" fmla="*/ 56 h 133"/>
                  <a:gd name="T30" fmla="*/ 81 w 114"/>
                  <a:gd name="T31" fmla="*/ 65 h 133"/>
                  <a:gd name="T32" fmla="*/ 64 w 114"/>
                  <a:gd name="T33" fmla="*/ 67 h 133"/>
                  <a:gd name="T34" fmla="*/ 52 w 114"/>
                  <a:gd name="T35" fmla="*/ 69 h 133"/>
                  <a:gd name="T36" fmla="*/ 39 w 114"/>
                  <a:gd name="T37" fmla="*/ 77 h 133"/>
                  <a:gd name="T38" fmla="*/ 29 w 114"/>
                  <a:gd name="T39" fmla="*/ 88 h 133"/>
                  <a:gd name="T40" fmla="*/ 18 w 114"/>
                  <a:gd name="T41" fmla="*/ 99 h 133"/>
                  <a:gd name="T42" fmla="*/ 11 w 114"/>
                  <a:gd name="T43" fmla="*/ 112 h 133"/>
                  <a:gd name="T44" fmla="*/ 5 w 114"/>
                  <a:gd name="T45" fmla="*/ 122 h 133"/>
                  <a:gd name="T46" fmla="*/ 1 w 114"/>
                  <a:gd name="T47" fmla="*/ 130 h 133"/>
                  <a:gd name="T48" fmla="*/ 0 w 114"/>
                  <a:gd name="T49" fmla="*/ 1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0" name="Freeform 336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30 w 70"/>
                  <a:gd name="T1" fmla="*/ 163 h 163"/>
                  <a:gd name="T2" fmla="*/ 18 w 70"/>
                  <a:gd name="T3" fmla="*/ 145 h 163"/>
                  <a:gd name="T4" fmla="*/ 9 w 70"/>
                  <a:gd name="T5" fmla="*/ 124 h 163"/>
                  <a:gd name="T6" fmla="*/ 3 w 70"/>
                  <a:gd name="T7" fmla="*/ 101 h 163"/>
                  <a:gd name="T8" fmla="*/ 0 w 70"/>
                  <a:gd name="T9" fmla="*/ 78 h 163"/>
                  <a:gd name="T10" fmla="*/ 0 w 70"/>
                  <a:gd name="T11" fmla="*/ 56 h 163"/>
                  <a:gd name="T12" fmla="*/ 4 w 70"/>
                  <a:gd name="T13" fmla="*/ 36 h 163"/>
                  <a:gd name="T14" fmla="*/ 13 w 70"/>
                  <a:gd name="T15" fmla="*/ 18 h 163"/>
                  <a:gd name="T16" fmla="*/ 28 w 70"/>
                  <a:gd name="T17" fmla="*/ 6 h 163"/>
                  <a:gd name="T18" fmla="*/ 43 w 70"/>
                  <a:gd name="T19" fmla="*/ 0 h 163"/>
                  <a:gd name="T20" fmla="*/ 56 w 70"/>
                  <a:gd name="T21" fmla="*/ 2 h 163"/>
                  <a:gd name="T22" fmla="*/ 64 w 70"/>
                  <a:gd name="T23" fmla="*/ 9 h 163"/>
                  <a:gd name="T24" fmla="*/ 70 w 70"/>
                  <a:gd name="T25" fmla="*/ 21 h 163"/>
                  <a:gd name="T26" fmla="*/ 70 w 70"/>
                  <a:gd name="T27" fmla="*/ 34 h 163"/>
                  <a:gd name="T28" fmla="*/ 68 w 70"/>
                  <a:gd name="T29" fmla="*/ 48 h 163"/>
                  <a:gd name="T30" fmla="*/ 59 w 70"/>
                  <a:gd name="T31" fmla="*/ 62 h 163"/>
                  <a:gd name="T32" fmla="*/ 48 w 70"/>
                  <a:gd name="T33" fmla="*/ 74 h 163"/>
                  <a:gd name="T34" fmla="*/ 33 w 70"/>
                  <a:gd name="T35" fmla="*/ 97 h 163"/>
                  <a:gd name="T36" fmla="*/ 27 w 70"/>
                  <a:gd name="T37" fmla="*/ 127 h 163"/>
                  <a:gd name="T38" fmla="*/ 28 w 70"/>
                  <a:gd name="T39" fmla="*/ 152 h 163"/>
                  <a:gd name="T40" fmla="*/ 30 w 70"/>
                  <a:gd name="T41" fmla="*/ 16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1" name="Freeform 337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8 w 361"/>
                  <a:gd name="T1" fmla="*/ 6 h 348"/>
                  <a:gd name="T2" fmla="*/ 0 w 361"/>
                  <a:gd name="T3" fmla="*/ 1 h 348"/>
                  <a:gd name="T4" fmla="*/ 0 w 361"/>
                  <a:gd name="T5" fmla="*/ 0 h 348"/>
                  <a:gd name="T6" fmla="*/ 8 w 361"/>
                  <a:gd name="T7" fmla="*/ 0 h 348"/>
                  <a:gd name="T8" fmla="*/ 23 w 361"/>
                  <a:gd name="T9" fmla="*/ 4 h 348"/>
                  <a:gd name="T10" fmla="*/ 44 w 361"/>
                  <a:gd name="T11" fmla="*/ 8 h 348"/>
                  <a:gd name="T12" fmla="*/ 69 w 361"/>
                  <a:gd name="T13" fmla="*/ 16 h 348"/>
                  <a:gd name="T14" fmla="*/ 98 w 361"/>
                  <a:gd name="T15" fmla="*/ 27 h 348"/>
                  <a:gd name="T16" fmla="*/ 129 w 361"/>
                  <a:gd name="T17" fmla="*/ 39 h 348"/>
                  <a:gd name="T18" fmla="*/ 162 w 361"/>
                  <a:gd name="T19" fmla="*/ 55 h 348"/>
                  <a:gd name="T20" fmla="*/ 196 w 361"/>
                  <a:gd name="T21" fmla="*/ 74 h 348"/>
                  <a:gd name="T22" fmla="*/ 229 w 361"/>
                  <a:gd name="T23" fmla="*/ 96 h 348"/>
                  <a:gd name="T24" fmla="*/ 262 w 361"/>
                  <a:gd name="T25" fmla="*/ 120 h 348"/>
                  <a:gd name="T26" fmla="*/ 291 w 361"/>
                  <a:gd name="T27" fmla="*/ 146 h 348"/>
                  <a:gd name="T28" fmla="*/ 317 w 361"/>
                  <a:gd name="T29" fmla="*/ 178 h 348"/>
                  <a:gd name="T30" fmla="*/ 340 w 361"/>
                  <a:gd name="T31" fmla="*/ 210 h 348"/>
                  <a:gd name="T32" fmla="*/ 356 w 361"/>
                  <a:gd name="T33" fmla="*/ 247 h 348"/>
                  <a:gd name="T34" fmla="*/ 361 w 361"/>
                  <a:gd name="T35" fmla="*/ 267 h 348"/>
                  <a:gd name="T36" fmla="*/ 358 w 361"/>
                  <a:gd name="T37" fmla="*/ 287 h 348"/>
                  <a:gd name="T38" fmla="*/ 354 w 361"/>
                  <a:gd name="T39" fmla="*/ 304 h 348"/>
                  <a:gd name="T40" fmla="*/ 346 w 361"/>
                  <a:gd name="T41" fmla="*/ 319 h 348"/>
                  <a:gd name="T42" fmla="*/ 336 w 361"/>
                  <a:gd name="T43" fmla="*/ 331 h 348"/>
                  <a:gd name="T44" fmla="*/ 328 w 361"/>
                  <a:gd name="T45" fmla="*/ 340 h 348"/>
                  <a:gd name="T46" fmla="*/ 323 w 361"/>
                  <a:gd name="T47" fmla="*/ 346 h 348"/>
                  <a:gd name="T48" fmla="*/ 320 w 361"/>
                  <a:gd name="T49" fmla="*/ 348 h 348"/>
                  <a:gd name="T50" fmla="*/ 321 w 361"/>
                  <a:gd name="T51" fmla="*/ 346 h 348"/>
                  <a:gd name="T52" fmla="*/ 326 w 361"/>
                  <a:gd name="T53" fmla="*/ 341 h 348"/>
                  <a:gd name="T54" fmla="*/ 331 w 361"/>
                  <a:gd name="T55" fmla="*/ 332 h 348"/>
                  <a:gd name="T56" fmla="*/ 336 w 361"/>
                  <a:gd name="T57" fmla="*/ 320 h 348"/>
                  <a:gd name="T58" fmla="*/ 340 w 361"/>
                  <a:gd name="T59" fmla="*/ 305 h 348"/>
                  <a:gd name="T60" fmla="*/ 342 w 361"/>
                  <a:gd name="T61" fmla="*/ 287 h 348"/>
                  <a:gd name="T62" fmla="*/ 341 w 361"/>
                  <a:gd name="T63" fmla="*/ 267 h 348"/>
                  <a:gd name="T64" fmla="*/ 336 w 361"/>
                  <a:gd name="T65" fmla="*/ 244 h 348"/>
                  <a:gd name="T66" fmla="*/ 326 w 361"/>
                  <a:gd name="T67" fmla="*/ 220 h 348"/>
                  <a:gd name="T68" fmla="*/ 309 w 361"/>
                  <a:gd name="T69" fmla="*/ 194 h 348"/>
                  <a:gd name="T70" fmla="*/ 283 w 361"/>
                  <a:gd name="T71" fmla="*/ 165 h 348"/>
                  <a:gd name="T72" fmla="*/ 250 w 361"/>
                  <a:gd name="T73" fmla="*/ 136 h 348"/>
                  <a:gd name="T74" fmla="*/ 207 w 361"/>
                  <a:gd name="T75" fmla="*/ 105 h 348"/>
                  <a:gd name="T76" fmla="*/ 153 w 361"/>
                  <a:gd name="T77" fmla="*/ 73 h 348"/>
                  <a:gd name="T78" fmla="*/ 88 w 361"/>
                  <a:gd name="T79" fmla="*/ 39 h 348"/>
                  <a:gd name="T80" fmla="*/ 8 w 361"/>
                  <a:gd name="T81" fmla="*/ 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2" name="Freeform 338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5 w 126"/>
                  <a:gd name="T1" fmla="*/ 0 h 343"/>
                  <a:gd name="T2" fmla="*/ 10 w 126"/>
                  <a:gd name="T3" fmla="*/ 30 h 343"/>
                  <a:gd name="T4" fmla="*/ 2 w 126"/>
                  <a:gd name="T5" fmla="*/ 71 h 343"/>
                  <a:gd name="T6" fmla="*/ 0 w 126"/>
                  <a:gd name="T7" fmla="*/ 121 h 343"/>
                  <a:gd name="T8" fmla="*/ 5 w 126"/>
                  <a:gd name="T9" fmla="*/ 175 h 343"/>
                  <a:gd name="T10" fmla="*/ 19 w 126"/>
                  <a:gd name="T11" fmla="*/ 228 h 343"/>
                  <a:gd name="T12" fmla="*/ 43 w 126"/>
                  <a:gd name="T13" fmla="*/ 276 h 343"/>
                  <a:gd name="T14" fmla="*/ 79 w 126"/>
                  <a:gd name="T15" fmla="*/ 316 h 343"/>
                  <a:gd name="T16" fmla="*/ 126 w 126"/>
                  <a:gd name="T17" fmla="*/ 343 h 343"/>
                  <a:gd name="T18" fmla="*/ 123 w 126"/>
                  <a:gd name="T19" fmla="*/ 341 h 343"/>
                  <a:gd name="T20" fmla="*/ 115 w 126"/>
                  <a:gd name="T21" fmla="*/ 332 h 343"/>
                  <a:gd name="T22" fmla="*/ 102 w 126"/>
                  <a:gd name="T23" fmla="*/ 321 h 343"/>
                  <a:gd name="T24" fmla="*/ 87 w 126"/>
                  <a:gd name="T25" fmla="*/ 306 h 343"/>
                  <a:gd name="T26" fmla="*/ 71 w 126"/>
                  <a:gd name="T27" fmla="*/ 288 h 343"/>
                  <a:gd name="T28" fmla="*/ 55 w 126"/>
                  <a:gd name="T29" fmla="*/ 267 h 343"/>
                  <a:gd name="T30" fmla="*/ 41 w 126"/>
                  <a:gd name="T31" fmla="*/ 245 h 343"/>
                  <a:gd name="T32" fmla="*/ 30 w 126"/>
                  <a:gd name="T33" fmla="*/ 221 h 343"/>
                  <a:gd name="T34" fmla="*/ 19 w 126"/>
                  <a:gd name="T35" fmla="*/ 183 h 343"/>
                  <a:gd name="T36" fmla="*/ 13 w 126"/>
                  <a:gd name="T37" fmla="*/ 145 h 343"/>
                  <a:gd name="T38" fmla="*/ 12 w 126"/>
                  <a:gd name="T39" fmla="*/ 108 h 343"/>
                  <a:gd name="T40" fmla="*/ 13 w 126"/>
                  <a:gd name="T41" fmla="*/ 73 h 343"/>
                  <a:gd name="T42" fmla="*/ 17 w 126"/>
                  <a:gd name="T43" fmla="*/ 43 h 343"/>
                  <a:gd name="T44" fmla="*/ 20 w 126"/>
                  <a:gd name="T45" fmla="*/ 20 h 343"/>
                  <a:gd name="T46" fmla="*/ 24 w 126"/>
                  <a:gd name="T47" fmla="*/ 5 h 343"/>
                  <a:gd name="T48" fmla="*/ 25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3" name="Freeform 339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332 w 332"/>
                  <a:gd name="T1" fmla="*/ 160 h 160"/>
                  <a:gd name="T2" fmla="*/ 326 w 332"/>
                  <a:gd name="T3" fmla="*/ 146 h 160"/>
                  <a:gd name="T4" fmla="*/ 318 w 332"/>
                  <a:gd name="T5" fmla="*/ 130 h 160"/>
                  <a:gd name="T6" fmla="*/ 305 w 332"/>
                  <a:gd name="T7" fmla="*/ 114 h 160"/>
                  <a:gd name="T8" fmla="*/ 290 w 332"/>
                  <a:gd name="T9" fmla="*/ 96 h 160"/>
                  <a:gd name="T10" fmla="*/ 273 w 332"/>
                  <a:gd name="T11" fmla="*/ 79 h 160"/>
                  <a:gd name="T12" fmla="*/ 254 w 332"/>
                  <a:gd name="T13" fmla="*/ 63 h 160"/>
                  <a:gd name="T14" fmla="*/ 232 w 332"/>
                  <a:gd name="T15" fmla="*/ 48 h 160"/>
                  <a:gd name="T16" fmla="*/ 208 w 332"/>
                  <a:gd name="T17" fmla="*/ 34 h 160"/>
                  <a:gd name="T18" fmla="*/ 183 w 332"/>
                  <a:gd name="T19" fmla="*/ 21 h 160"/>
                  <a:gd name="T20" fmla="*/ 158 w 332"/>
                  <a:gd name="T21" fmla="*/ 11 h 160"/>
                  <a:gd name="T22" fmla="*/ 132 w 332"/>
                  <a:gd name="T23" fmla="*/ 4 h 160"/>
                  <a:gd name="T24" fmla="*/ 104 w 332"/>
                  <a:gd name="T25" fmla="*/ 0 h 160"/>
                  <a:gd name="T26" fmla="*/ 77 w 332"/>
                  <a:gd name="T27" fmla="*/ 0 h 160"/>
                  <a:gd name="T28" fmla="*/ 51 w 332"/>
                  <a:gd name="T29" fmla="*/ 2 h 160"/>
                  <a:gd name="T30" fmla="*/ 26 w 332"/>
                  <a:gd name="T31" fmla="*/ 10 h 160"/>
                  <a:gd name="T32" fmla="*/ 0 w 332"/>
                  <a:gd name="T33" fmla="*/ 23 h 160"/>
                  <a:gd name="T34" fmla="*/ 5 w 332"/>
                  <a:gd name="T35" fmla="*/ 21 h 160"/>
                  <a:gd name="T36" fmla="*/ 15 w 332"/>
                  <a:gd name="T37" fmla="*/ 19 h 160"/>
                  <a:gd name="T38" fmla="*/ 33 w 332"/>
                  <a:gd name="T39" fmla="*/ 17 h 160"/>
                  <a:gd name="T40" fmla="*/ 54 w 332"/>
                  <a:gd name="T41" fmla="*/ 15 h 160"/>
                  <a:gd name="T42" fmla="*/ 79 w 332"/>
                  <a:gd name="T43" fmla="*/ 13 h 160"/>
                  <a:gd name="T44" fmla="*/ 105 w 332"/>
                  <a:gd name="T45" fmla="*/ 15 h 160"/>
                  <a:gd name="T46" fmla="*/ 132 w 332"/>
                  <a:gd name="T47" fmla="*/ 18 h 160"/>
                  <a:gd name="T48" fmla="*/ 157 w 332"/>
                  <a:gd name="T49" fmla="*/ 24 h 160"/>
                  <a:gd name="T50" fmla="*/ 194 w 332"/>
                  <a:gd name="T51" fmla="*/ 39 h 160"/>
                  <a:gd name="T52" fmla="*/ 226 w 332"/>
                  <a:gd name="T53" fmla="*/ 59 h 160"/>
                  <a:gd name="T54" fmla="*/ 256 w 332"/>
                  <a:gd name="T55" fmla="*/ 81 h 160"/>
                  <a:gd name="T56" fmla="*/ 282 w 332"/>
                  <a:gd name="T57" fmla="*/ 104 h 160"/>
                  <a:gd name="T58" fmla="*/ 303 w 332"/>
                  <a:gd name="T59" fmla="*/ 125 h 160"/>
                  <a:gd name="T60" fmla="*/ 318 w 332"/>
                  <a:gd name="T61" fmla="*/ 144 h 160"/>
                  <a:gd name="T62" fmla="*/ 329 w 332"/>
                  <a:gd name="T63" fmla="*/ 155 h 160"/>
                  <a:gd name="T64" fmla="*/ 332 w 332"/>
                  <a:gd name="T65" fmla="*/ 16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4" name="Freeform 340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330 w 373"/>
                  <a:gd name="T1" fmla="*/ 1333 h 1340"/>
                  <a:gd name="T2" fmla="*/ 242 w 373"/>
                  <a:gd name="T3" fmla="*/ 1323 h 1340"/>
                  <a:gd name="T4" fmla="*/ 162 w 373"/>
                  <a:gd name="T5" fmla="*/ 1304 h 1340"/>
                  <a:gd name="T6" fmla="*/ 96 w 373"/>
                  <a:gd name="T7" fmla="*/ 1268 h 1340"/>
                  <a:gd name="T8" fmla="*/ 53 w 373"/>
                  <a:gd name="T9" fmla="*/ 1211 h 1340"/>
                  <a:gd name="T10" fmla="*/ 42 w 373"/>
                  <a:gd name="T11" fmla="*/ 1130 h 1340"/>
                  <a:gd name="T12" fmla="*/ 68 w 373"/>
                  <a:gd name="T13" fmla="*/ 1017 h 1340"/>
                  <a:gd name="T14" fmla="*/ 142 w 373"/>
                  <a:gd name="T15" fmla="*/ 867 h 1340"/>
                  <a:gd name="T16" fmla="*/ 248 w 373"/>
                  <a:gd name="T17" fmla="*/ 700 h 1340"/>
                  <a:gd name="T18" fmla="*/ 318 w 373"/>
                  <a:gd name="T19" fmla="*/ 556 h 1340"/>
                  <a:gd name="T20" fmla="*/ 357 w 373"/>
                  <a:gd name="T21" fmla="*/ 426 h 1340"/>
                  <a:gd name="T22" fmla="*/ 368 w 373"/>
                  <a:gd name="T23" fmla="*/ 310 h 1340"/>
                  <a:gd name="T24" fmla="*/ 355 w 373"/>
                  <a:gd name="T25" fmla="*/ 210 h 1340"/>
                  <a:gd name="T26" fmla="*/ 323 w 373"/>
                  <a:gd name="T27" fmla="*/ 129 h 1340"/>
                  <a:gd name="T28" fmla="*/ 276 w 373"/>
                  <a:gd name="T29" fmla="*/ 65 h 1340"/>
                  <a:gd name="T30" fmla="*/ 218 w 373"/>
                  <a:gd name="T31" fmla="*/ 22 h 1340"/>
                  <a:gd name="T32" fmla="*/ 162 w 373"/>
                  <a:gd name="T33" fmla="*/ 2 h 1340"/>
                  <a:gd name="T34" fmla="*/ 119 w 373"/>
                  <a:gd name="T35" fmla="*/ 2 h 1340"/>
                  <a:gd name="T36" fmla="*/ 84 w 373"/>
                  <a:gd name="T37" fmla="*/ 15 h 1340"/>
                  <a:gd name="T38" fmla="*/ 56 w 373"/>
                  <a:gd name="T39" fmla="*/ 35 h 1340"/>
                  <a:gd name="T40" fmla="*/ 33 w 373"/>
                  <a:gd name="T41" fmla="*/ 62 h 1340"/>
                  <a:gd name="T42" fmla="*/ 16 w 373"/>
                  <a:gd name="T43" fmla="*/ 87 h 1340"/>
                  <a:gd name="T44" fmla="*/ 6 w 373"/>
                  <a:gd name="T45" fmla="*/ 108 h 1340"/>
                  <a:gd name="T46" fmla="*/ 1 w 373"/>
                  <a:gd name="T47" fmla="*/ 121 h 1340"/>
                  <a:gd name="T48" fmla="*/ 1 w 373"/>
                  <a:gd name="T49" fmla="*/ 122 h 1340"/>
                  <a:gd name="T50" fmla="*/ 8 w 373"/>
                  <a:gd name="T51" fmla="*/ 111 h 1340"/>
                  <a:gd name="T52" fmla="*/ 23 w 373"/>
                  <a:gd name="T53" fmla="*/ 94 h 1340"/>
                  <a:gd name="T54" fmla="*/ 44 w 373"/>
                  <a:gd name="T55" fmla="*/ 75 h 1340"/>
                  <a:gd name="T56" fmla="*/ 69 w 373"/>
                  <a:gd name="T57" fmla="*/ 54 h 1340"/>
                  <a:gd name="T58" fmla="*/ 99 w 373"/>
                  <a:gd name="T59" fmla="*/ 37 h 1340"/>
                  <a:gd name="T60" fmla="*/ 133 w 373"/>
                  <a:gd name="T61" fmla="*/ 27 h 1340"/>
                  <a:gd name="T62" fmla="*/ 170 w 373"/>
                  <a:gd name="T63" fmla="*/ 27 h 1340"/>
                  <a:gd name="T64" fmla="*/ 210 w 373"/>
                  <a:gd name="T65" fmla="*/ 42 h 1340"/>
                  <a:gd name="T66" fmla="*/ 253 w 373"/>
                  <a:gd name="T67" fmla="*/ 72 h 1340"/>
                  <a:gd name="T68" fmla="*/ 293 w 373"/>
                  <a:gd name="T69" fmla="*/ 114 h 1340"/>
                  <a:gd name="T70" fmla="*/ 327 w 373"/>
                  <a:gd name="T71" fmla="*/ 169 h 1340"/>
                  <a:gd name="T72" fmla="*/ 350 w 373"/>
                  <a:gd name="T73" fmla="*/ 236 h 1340"/>
                  <a:gd name="T74" fmla="*/ 361 w 373"/>
                  <a:gd name="T75" fmla="*/ 313 h 1340"/>
                  <a:gd name="T76" fmla="*/ 353 w 373"/>
                  <a:gd name="T77" fmla="*/ 402 h 1340"/>
                  <a:gd name="T78" fmla="*/ 322 w 373"/>
                  <a:gd name="T79" fmla="*/ 501 h 1340"/>
                  <a:gd name="T80" fmla="*/ 268 w 373"/>
                  <a:gd name="T81" fmla="*/ 610 h 1340"/>
                  <a:gd name="T82" fmla="*/ 205 w 373"/>
                  <a:gd name="T83" fmla="*/ 715 h 1340"/>
                  <a:gd name="T84" fmla="*/ 145 w 373"/>
                  <a:gd name="T85" fmla="*/ 813 h 1340"/>
                  <a:gd name="T86" fmla="*/ 92 w 373"/>
                  <a:gd name="T87" fmla="*/ 902 h 1340"/>
                  <a:gd name="T88" fmla="*/ 49 w 373"/>
                  <a:gd name="T89" fmla="*/ 984 h 1340"/>
                  <a:gd name="T90" fmla="*/ 19 w 373"/>
                  <a:gd name="T91" fmla="*/ 1060 h 1340"/>
                  <a:gd name="T92" fmla="*/ 7 w 373"/>
                  <a:gd name="T93" fmla="*/ 1130 h 1340"/>
                  <a:gd name="T94" fmla="*/ 19 w 373"/>
                  <a:gd name="T95" fmla="*/ 1193 h 1340"/>
                  <a:gd name="T96" fmla="*/ 56 w 373"/>
                  <a:gd name="T97" fmla="*/ 1249 h 1340"/>
                  <a:gd name="T98" fmla="*/ 104 w 373"/>
                  <a:gd name="T99" fmla="*/ 1290 h 1340"/>
                  <a:gd name="T100" fmla="*/ 158 w 373"/>
                  <a:gd name="T101" fmla="*/ 1317 h 1340"/>
                  <a:gd name="T102" fmla="*/ 215 w 373"/>
                  <a:gd name="T103" fmla="*/ 1332 h 1340"/>
                  <a:gd name="T104" fmla="*/ 269 w 373"/>
                  <a:gd name="T105" fmla="*/ 1339 h 1340"/>
                  <a:gd name="T106" fmla="*/ 316 w 373"/>
                  <a:gd name="T107" fmla="*/ 1340 h 1340"/>
                  <a:gd name="T108" fmla="*/ 350 w 373"/>
                  <a:gd name="T109" fmla="*/ 1338 h 1340"/>
                  <a:gd name="T110" fmla="*/ 371 w 373"/>
                  <a:gd name="T111" fmla="*/ 1336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5" name="Freeform 341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99 w 110"/>
                  <a:gd name="T1" fmla="*/ 62 h 123"/>
                  <a:gd name="T2" fmla="*/ 105 w 110"/>
                  <a:gd name="T3" fmla="*/ 56 h 123"/>
                  <a:gd name="T4" fmla="*/ 110 w 110"/>
                  <a:gd name="T5" fmla="*/ 48 h 123"/>
                  <a:gd name="T6" fmla="*/ 110 w 110"/>
                  <a:gd name="T7" fmla="*/ 39 h 123"/>
                  <a:gd name="T8" fmla="*/ 108 w 110"/>
                  <a:gd name="T9" fmla="*/ 31 h 123"/>
                  <a:gd name="T10" fmla="*/ 102 w 110"/>
                  <a:gd name="T11" fmla="*/ 25 h 123"/>
                  <a:gd name="T12" fmla="*/ 94 w 110"/>
                  <a:gd name="T13" fmla="*/ 21 h 123"/>
                  <a:gd name="T14" fmla="*/ 86 w 110"/>
                  <a:gd name="T15" fmla="*/ 20 h 123"/>
                  <a:gd name="T16" fmla="*/ 77 w 110"/>
                  <a:gd name="T17" fmla="*/ 23 h 123"/>
                  <a:gd name="T18" fmla="*/ 74 w 110"/>
                  <a:gd name="T19" fmla="*/ 13 h 123"/>
                  <a:gd name="T20" fmla="*/ 70 w 110"/>
                  <a:gd name="T21" fmla="*/ 6 h 123"/>
                  <a:gd name="T22" fmla="*/ 63 w 110"/>
                  <a:gd name="T23" fmla="*/ 2 h 123"/>
                  <a:gd name="T24" fmla="*/ 55 w 110"/>
                  <a:gd name="T25" fmla="*/ 0 h 123"/>
                  <a:gd name="T26" fmla="*/ 48 w 110"/>
                  <a:gd name="T27" fmla="*/ 2 h 123"/>
                  <a:gd name="T28" fmla="*/ 41 w 110"/>
                  <a:gd name="T29" fmla="*/ 6 h 123"/>
                  <a:gd name="T30" fmla="*/ 36 w 110"/>
                  <a:gd name="T31" fmla="*/ 13 h 123"/>
                  <a:gd name="T32" fmla="*/ 34 w 110"/>
                  <a:gd name="T33" fmla="*/ 23 h 123"/>
                  <a:gd name="T34" fmla="*/ 25 w 110"/>
                  <a:gd name="T35" fmla="*/ 20 h 123"/>
                  <a:gd name="T36" fmla="*/ 17 w 110"/>
                  <a:gd name="T37" fmla="*/ 20 h 123"/>
                  <a:gd name="T38" fmla="*/ 9 w 110"/>
                  <a:gd name="T39" fmla="*/ 24 h 123"/>
                  <a:gd name="T40" fmla="*/ 3 w 110"/>
                  <a:gd name="T41" fmla="*/ 31 h 123"/>
                  <a:gd name="T42" fmla="*/ 1 w 110"/>
                  <a:gd name="T43" fmla="*/ 39 h 123"/>
                  <a:gd name="T44" fmla="*/ 1 w 110"/>
                  <a:gd name="T45" fmla="*/ 47 h 123"/>
                  <a:gd name="T46" fmla="*/ 4 w 110"/>
                  <a:gd name="T47" fmla="*/ 55 h 123"/>
                  <a:gd name="T48" fmla="*/ 11 w 110"/>
                  <a:gd name="T49" fmla="*/ 61 h 123"/>
                  <a:gd name="T50" fmla="*/ 4 w 110"/>
                  <a:gd name="T51" fmla="*/ 66 h 123"/>
                  <a:gd name="T52" fmla="*/ 0 w 110"/>
                  <a:gd name="T53" fmla="*/ 74 h 123"/>
                  <a:gd name="T54" fmla="*/ 0 w 110"/>
                  <a:gd name="T55" fmla="*/ 84 h 123"/>
                  <a:gd name="T56" fmla="*/ 2 w 110"/>
                  <a:gd name="T57" fmla="*/ 92 h 123"/>
                  <a:gd name="T58" fmla="*/ 8 w 110"/>
                  <a:gd name="T59" fmla="*/ 97 h 123"/>
                  <a:gd name="T60" fmla="*/ 16 w 110"/>
                  <a:gd name="T61" fmla="*/ 101 h 123"/>
                  <a:gd name="T62" fmla="*/ 24 w 110"/>
                  <a:gd name="T63" fmla="*/ 102 h 123"/>
                  <a:gd name="T64" fmla="*/ 33 w 110"/>
                  <a:gd name="T65" fmla="*/ 100 h 123"/>
                  <a:gd name="T66" fmla="*/ 35 w 110"/>
                  <a:gd name="T67" fmla="*/ 109 h 123"/>
                  <a:gd name="T68" fmla="*/ 40 w 110"/>
                  <a:gd name="T69" fmla="*/ 116 h 123"/>
                  <a:gd name="T70" fmla="*/ 46 w 110"/>
                  <a:gd name="T71" fmla="*/ 121 h 123"/>
                  <a:gd name="T72" fmla="*/ 54 w 110"/>
                  <a:gd name="T73" fmla="*/ 123 h 123"/>
                  <a:gd name="T74" fmla="*/ 62 w 110"/>
                  <a:gd name="T75" fmla="*/ 121 h 123"/>
                  <a:gd name="T76" fmla="*/ 69 w 110"/>
                  <a:gd name="T77" fmla="*/ 116 h 123"/>
                  <a:gd name="T78" fmla="*/ 73 w 110"/>
                  <a:gd name="T79" fmla="*/ 109 h 123"/>
                  <a:gd name="T80" fmla="*/ 76 w 110"/>
                  <a:gd name="T81" fmla="*/ 101 h 123"/>
                  <a:gd name="T82" fmla="*/ 85 w 110"/>
                  <a:gd name="T83" fmla="*/ 103 h 123"/>
                  <a:gd name="T84" fmla="*/ 93 w 110"/>
                  <a:gd name="T85" fmla="*/ 102 h 123"/>
                  <a:gd name="T86" fmla="*/ 101 w 110"/>
                  <a:gd name="T87" fmla="*/ 99 h 123"/>
                  <a:gd name="T88" fmla="*/ 107 w 110"/>
                  <a:gd name="T89" fmla="*/ 93 h 123"/>
                  <a:gd name="T90" fmla="*/ 109 w 110"/>
                  <a:gd name="T91" fmla="*/ 85 h 123"/>
                  <a:gd name="T92" fmla="*/ 109 w 110"/>
                  <a:gd name="T93" fmla="*/ 77 h 123"/>
                  <a:gd name="T94" fmla="*/ 105 w 110"/>
                  <a:gd name="T95" fmla="*/ 69 h 123"/>
                  <a:gd name="T96" fmla="*/ 99 w 110"/>
                  <a:gd name="T97" fmla="*/ 62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6" name="Freeform 342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5 w 31"/>
                  <a:gd name="T1" fmla="*/ 33 h 33"/>
                  <a:gd name="T2" fmla="*/ 9 w 31"/>
                  <a:gd name="T3" fmla="*/ 32 h 33"/>
                  <a:gd name="T4" fmla="*/ 4 w 31"/>
                  <a:gd name="T5" fmla="*/ 28 h 33"/>
                  <a:gd name="T6" fmla="*/ 1 w 31"/>
                  <a:gd name="T7" fmla="*/ 24 h 33"/>
                  <a:gd name="T8" fmla="*/ 0 w 31"/>
                  <a:gd name="T9" fmla="*/ 17 h 33"/>
                  <a:gd name="T10" fmla="*/ 1 w 31"/>
                  <a:gd name="T11" fmla="*/ 10 h 33"/>
                  <a:gd name="T12" fmla="*/ 4 w 31"/>
                  <a:gd name="T13" fmla="*/ 5 h 33"/>
                  <a:gd name="T14" fmla="*/ 9 w 31"/>
                  <a:gd name="T15" fmla="*/ 2 h 33"/>
                  <a:gd name="T16" fmla="*/ 15 w 31"/>
                  <a:gd name="T17" fmla="*/ 0 h 33"/>
                  <a:gd name="T18" fmla="*/ 22 w 31"/>
                  <a:gd name="T19" fmla="*/ 2 h 33"/>
                  <a:gd name="T20" fmla="*/ 26 w 31"/>
                  <a:gd name="T21" fmla="*/ 5 h 33"/>
                  <a:gd name="T22" fmla="*/ 30 w 31"/>
                  <a:gd name="T23" fmla="*/ 10 h 33"/>
                  <a:gd name="T24" fmla="*/ 31 w 31"/>
                  <a:gd name="T25" fmla="*/ 17 h 33"/>
                  <a:gd name="T26" fmla="*/ 30 w 31"/>
                  <a:gd name="T27" fmla="*/ 24 h 33"/>
                  <a:gd name="T28" fmla="*/ 26 w 31"/>
                  <a:gd name="T29" fmla="*/ 28 h 33"/>
                  <a:gd name="T30" fmla="*/ 22 w 31"/>
                  <a:gd name="T31" fmla="*/ 32 h 33"/>
                  <a:gd name="T32" fmla="*/ 15 w 31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7" name="Freeform 343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01 w 111"/>
                  <a:gd name="T1" fmla="*/ 61 h 122"/>
                  <a:gd name="T2" fmla="*/ 108 w 111"/>
                  <a:gd name="T3" fmla="*/ 55 h 122"/>
                  <a:gd name="T4" fmla="*/ 111 w 111"/>
                  <a:gd name="T5" fmla="*/ 47 h 122"/>
                  <a:gd name="T6" fmla="*/ 111 w 111"/>
                  <a:gd name="T7" fmla="*/ 39 h 122"/>
                  <a:gd name="T8" fmla="*/ 109 w 111"/>
                  <a:gd name="T9" fmla="*/ 31 h 122"/>
                  <a:gd name="T10" fmla="*/ 103 w 111"/>
                  <a:gd name="T11" fmla="*/ 24 h 122"/>
                  <a:gd name="T12" fmla="*/ 96 w 111"/>
                  <a:gd name="T13" fmla="*/ 21 h 122"/>
                  <a:gd name="T14" fmla="*/ 88 w 111"/>
                  <a:gd name="T15" fmla="*/ 20 h 122"/>
                  <a:gd name="T16" fmla="*/ 79 w 111"/>
                  <a:gd name="T17" fmla="*/ 22 h 122"/>
                  <a:gd name="T18" fmla="*/ 77 w 111"/>
                  <a:gd name="T19" fmla="*/ 13 h 122"/>
                  <a:gd name="T20" fmla="*/ 71 w 111"/>
                  <a:gd name="T21" fmla="*/ 6 h 122"/>
                  <a:gd name="T22" fmla="*/ 64 w 111"/>
                  <a:gd name="T23" fmla="*/ 1 h 122"/>
                  <a:gd name="T24" fmla="*/ 56 w 111"/>
                  <a:gd name="T25" fmla="*/ 0 h 122"/>
                  <a:gd name="T26" fmla="*/ 48 w 111"/>
                  <a:gd name="T27" fmla="*/ 1 h 122"/>
                  <a:gd name="T28" fmla="*/ 41 w 111"/>
                  <a:gd name="T29" fmla="*/ 6 h 122"/>
                  <a:gd name="T30" fmla="*/ 36 w 111"/>
                  <a:gd name="T31" fmla="*/ 13 h 122"/>
                  <a:gd name="T32" fmla="*/ 34 w 111"/>
                  <a:gd name="T33" fmla="*/ 22 h 122"/>
                  <a:gd name="T34" fmla="*/ 25 w 111"/>
                  <a:gd name="T35" fmla="*/ 20 h 122"/>
                  <a:gd name="T36" fmla="*/ 17 w 111"/>
                  <a:gd name="T37" fmla="*/ 20 h 122"/>
                  <a:gd name="T38" fmla="*/ 9 w 111"/>
                  <a:gd name="T39" fmla="*/ 23 h 122"/>
                  <a:gd name="T40" fmla="*/ 3 w 111"/>
                  <a:gd name="T41" fmla="*/ 30 h 122"/>
                  <a:gd name="T42" fmla="*/ 1 w 111"/>
                  <a:gd name="T43" fmla="*/ 38 h 122"/>
                  <a:gd name="T44" fmla="*/ 1 w 111"/>
                  <a:gd name="T45" fmla="*/ 46 h 122"/>
                  <a:gd name="T46" fmla="*/ 4 w 111"/>
                  <a:gd name="T47" fmla="*/ 54 h 122"/>
                  <a:gd name="T48" fmla="*/ 11 w 111"/>
                  <a:gd name="T49" fmla="*/ 60 h 122"/>
                  <a:gd name="T50" fmla="*/ 4 w 111"/>
                  <a:gd name="T51" fmla="*/ 66 h 122"/>
                  <a:gd name="T52" fmla="*/ 1 w 111"/>
                  <a:gd name="T53" fmla="*/ 74 h 122"/>
                  <a:gd name="T54" fmla="*/ 0 w 111"/>
                  <a:gd name="T55" fmla="*/ 83 h 122"/>
                  <a:gd name="T56" fmla="*/ 2 w 111"/>
                  <a:gd name="T57" fmla="*/ 91 h 122"/>
                  <a:gd name="T58" fmla="*/ 8 w 111"/>
                  <a:gd name="T59" fmla="*/ 98 h 122"/>
                  <a:gd name="T60" fmla="*/ 16 w 111"/>
                  <a:gd name="T61" fmla="*/ 102 h 122"/>
                  <a:gd name="T62" fmla="*/ 24 w 111"/>
                  <a:gd name="T63" fmla="*/ 102 h 122"/>
                  <a:gd name="T64" fmla="*/ 33 w 111"/>
                  <a:gd name="T65" fmla="*/ 99 h 122"/>
                  <a:gd name="T66" fmla="*/ 35 w 111"/>
                  <a:gd name="T67" fmla="*/ 108 h 122"/>
                  <a:gd name="T68" fmla="*/ 40 w 111"/>
                  <a:gd name="T69" fmla="*/ 115 h 122"/>
                  <a:gd name="T70" fmla="*/ 47 w 111"/>
                  <a:gd name="T71" fmla="*/ 120 h 122"/>
                  <a:gd name="T72" fmla="*/ 55 w 111"/>
                  <a:gd name="T73" fmla="*/ 122 h 122"/>
                  <a:gd name="T74" fmla="*/ 63 w 111"/>
                  <a:gd name="T75" fmla="*/ 120 h 122"/>
                  <a:gd name="T76" fmla="*/ 70 w 111"/>
                  <a:gd name="T77" fmla="*/ 115 h 122"/>
                  <a:gd name="T78" fmla="*/ 76 w 111"/>
                  <a:gd name="T79" fmla="*/ 108 h 122"/>
                  <a:gd name="T80" fmla="*/ 78 w 111"/>
                  <a:gd name="T81" fmla="*/ 100 h 122"/>
                  <a:gd name="T82" fmla="*/ 87 w 111"/>
                  <a:gd name="T83" fmla="*/ 103 h 122"/>
                  <a:gd name="T84" fmla="*/ 95 w 111"/>
                  <a:gd name="T85" fmla="*/ 102 h 122"/>
                  <a:gd name="T86" fmla="*/ 103 w 111"/>
                  <a:gd name="T87" fmla="*/ 98 h 122"/>
                  <a:gd name="T88" fmla="*/ 109 w 111"/>
                  <a:gd name="T89" fmla="*/ 92 h 122"/>
                  <a:gd name="T90" fmla="*/ 111 w 111"/>
                  <a:gd name="T91" fmla="*/ 84 h 122"/>
                  <a:gd name="T92" fmla="*/ 110 w 111"/>
                  <a:gd name="T93" fmla="*/ 76 h 122"/>
                  <a:gd name="T94" fmla="*/ 107 w 111"/>
                  <a:gd name="T95" fmla="*/ 68 h 122"/>
                  <a:gd name="T96" fmla="*/ 101 w 111"/>
                  <a:gd name="T97" fmla="*/ 6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8" name="Freeform 344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6 w 32"/>
                  <a:gd name="T1" fmla="*/ 32 h 32"/>
                  <a:gd name="T2" fmla="*/ 9 w 32"/>
                  <a:gd name="T3" fmla="*/ 31 h 32"/>
                  <a:gd name="T4" fmla="*/ 4 w 32"/>
                  <a:gd name="T5" fmla="*/ 28 h 32"/>
                  <a:gd name="T6" fmla="*/ 1 w 32"/>
                  <a:gd name="T7" fmla="*/ 23 h 32"/>
                  <a:gd name="T8" fmla="*/ 0 w 32"/>
                  <a:gd name="T9" fmla="*/ 16 h 32"/>
                  <a:gd name="T10" fmla="*/ 1 w 32"/>
                  <a:gd name="T11" fmla="*/ 9 h 32"/>
                  <a:gd name="T12" fmla="*/ 4 w 32"/>
                  <a:gd name="T13" fmla="*/ 5 h 32"/>
                  <a:gd name="T14" fmla="*/ 9 w 32"/>
                  <a:gd name="T15" fmla="*/ 1 h 32"/>
                  <a:gd name="T16" fmla="*/ 16 w 32"/>
                  <a:gd name="T17" fmla="*/ 0 h 32"/>
                  <a:gd name="T18" fmla="*/ 23 w 32"/>
                  <a:gd name="T19" fmla="*/ 1 h 32"/>
                  <a:gd name="T20" fmla="*/ 27 w 32"/>
                  <a:gd name="T21" fmla="*/ 5 h 32"/>
                  <a:gd name="T22" fmla="*/ 31 w 32"/>
                  <a:gd name="T23" fmla="*/ 9 h 32"/>
                  <a:gd name="T24" fmla="*/ 32 w 32"/>
                  <a:gd name="T25" fmla="*/ 16 h 32"/>
                  <a:gd name="T26" fmla="*/ 31 w 32"/>
                  <a:gd name="T27" fmla="*/ 23 h 32"/>
                  <a:gd name="T28" fmla="*/ 27 w 32"/>
                  <a:gd name="T29" fmla="*/ 28 h 32"/>
                  <a:gd name="T30" fmla="*/ 23 w 32"/>
                  <a:gd name="T31" fmla="*/ 31 h 32"/>
                  <a:gd name="T32" fmla="*/ 16 w 3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89" name="Freeform 345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31 w 136"/>
                  <a:gd name="T1" fmla="*/ 67 h 149"/>
                  <a:gd name="T2" fmla="*/ 136 w 136"/>
                  <a:gd name="T3" fmla="*/ 47 h 149"/>
                  <a:gd name="T4" fmla="*/ 129 w 136"/>
                  <a:gd name="T5" fmla="*/ 34 h 149"/>
                  <a:gd name="T6" fmla="*/ 121 w 136"/>
                  <a:gd name="T7" fmla="*/ 28 h 149"/>
                  <a:gd name="T8" fmla="*/ 112 w 136"/>
                  <a:gd name="T9" fmla="*/ 26 h 149"/>
                  <a:gd name="T10" fmla="*/ 102 w 136"/>
                  <a:gd name="T11" fmla="*/ 26 h 149"/>
                  <a:gd name="T12" fmla="*/ 94 w 136"/>
                  <a:gd name="T13" fmla="*/ 18 h 149"/>
                  <a:gd name="T14" fmla="*/ 79 w 136"/>
                  <a:gd name="T15" fmla="*/ 3 h 149"/>
                  <a:gd name="T16" fmla="*/ 58 w 136"/>
                  <a:gd name="T17" fmla="*/ 3 h 149"/>
                  <a:gd name="T18" fmla="*/ 44 w 136"/>
                  <a:gd name="T19" fmla="*/ 16 h 149"/>
                  <a:gd name="T20" fmla="*/ 36 w 136"/>
                  <a:gd name="T21" fmla="*/ 24 h 149"/>
                  <a:gd name="T22" fmla="*/ 25 w 136"/>
                  <a:gd name="T23" fmla="*/ 24 h 149"/>
                  <a:gd name="T24" fmla="*/ 15 w 136"/>
                  <a:gd name="T25" fmla="*/ 27 h 149"/>
                  <a:gd name="T26" fmla="*/ 7 w 136"/>
                  <a:gd name="T27" fmla="*/ 32 h 149"/>
                  <a:gd name="T28" fmla="*/ 0 w 136"/>
                  <a:gd name="T29" fmla="*/ 46 h 149"/>
                  <a:gd name="T30" fmla="*/ 6 w 136"/>
                  <a:gd name="T31" fmla="*/ 66 h 149"/>
                  <a:gd name="T32" fmla="*/ 5 w 136"/>
                  <a:gd name="T33" fmla="*/ 81 h 149"/>
                  <a:gd name="T34" fmla="*/ 0 w 136"/>
                  <a:gd name="T35" fmla="*/ 100 h 149"/>
                  <a:gd name="T36" fmla="*/ 7 w 136"/>
                  <a:gd name="T37" fmla="*/ 115 h 149"/>
                  <a:gd name="T38" fmla="*/ 14 w 136"/>
                  <a:gd name="T39" fmla="*/ 121 h 149"/>
                  <a:gd name="T40" fmla="*/ 25 w 136"/>
                  <a:gd name="T41" fmla="*/ 123 h 149"/>
                  <a:gd name="T42" fmla="*/ 34 w 136"/>
                  <a:gd name="T43" fmla="*/ 122 h 149"/>
                  <a:gd name="T44" fmla="*/ 42 w 136"/>
                  <a:gd name="T45" fmla="*/ 132 h 149"/>
                  <a:gd name="T46" fmla="*/ 57 w 136"/>
                  <a:gd name="T47" fmla="*/ 147 h 149"/>
                  <a:gd name="T48" fmla="*/ 78 w 136"/>
                  <a:gd name="T49" fmla="*/ 147 h 149"/>
                  <a:gd name="T50" fmla="*/ 91 w 136"/>
                  <a:gd name="T51" fmla="*/ 133 h 149"/>
                  <a:gd name="T52" fmla="*/ 100 w 136"/>
                  <a:gd name="T53" fmla="*/ 123 h 149"/>
                  <a:gd name="T54" fmla="*/ 111 w 136"/>
                  <a:gd name="T55" fmla="*/ 125 h 149"/>
                  <a:gd name="T56" fmla="*/ 120 w 136"/>
                  <a:gd name="T57" fmla="*/ 122 h 149"/>
                  <a:gd name="T58" fmla="*/ 128 w 136"/>
                  <a:gd name="T59" fmla="*/ 117 h 149"/>
                  <a:gd name="T60" fmla="*/ 135 w 136"/>
                  <a:gd name="T61" fmla="*/ 103 h 149"/>
                  <a:gd name="T62" fmla="*/ 129 w 136"/>
                  <a:gd name="T63" fmla="*/ 83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0" name="Freeform 346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9 w 39"/>
                  <a:gd name="T1" fmla="*/ 40 h 40"/>
                  <a:gd name="T2" fmla="*/ 11 w 39"/>
                  <a:gd name="T3" fmla="*/ 38 h 40"/>
                  <a:gd name="T4" fmla="*/ 5 w 39"/>
                  <a:gd name="T5" fmla="*/ 34 h 40"/>
                  <a:gd name="T6" fmla="*/ 1 w 39"/>
                  <a:gd name="T7" fmla="*/ 27 h 40"/>
                  <a:gd name="T8" fmla="*/ 0 w 39"/>
                  <a:gd name="T9" fmla="*/ 20 h 40"/>
                  <a:gd name="T10" fmla="*/ 1 w 39"/>
                  <a:gd name="T11" fmla="*/ 12 h 40"/>
                  <a:gd name="T12" fmla="*/ 5 w 39"/>
                  <a:gd name="T13" fmla="*/ 6 h 40"/>
                  <a:gd name="T14" fmla="*/ 11 w 39"/>
                  <a:gd name="T15" fmla="*/ 2 h 40"/>
                  <a:gd name="T16" fmla="*/ 19 w 39"/>
                  <a:gd name="T17" fmla="*/ 0 h 40"/>
                  <a:gd name="T18" fmla="*/ 26 w 39"/>
                  <a:gd name="T19" fmla="*/ 2 h 40"/>
                  <a:gd name="T20" fmla="*/ 33 w 39"/>
                  <a:gd name="T21" fmla="*/ 6 h 40"/>
                  <a:gd name="T22" fmla="*/ 38 w 39"/>
                  <a:gd name="T23" fmla="*/ 12 h 40"/>
                  <a:gd name="T24" fmla="*/ 39 w 39"/>
                  <a:gd name="T25" fmla="*/ 20 h 40"/>
                  <a:gd name="T26" fmla="*/ 38 w 39"/>
                  <a:gd name="T27" fmla="*/ 27 h 40"/>
                  <a:gd name="T28" fmla="*/ 33 w 39"/>
                  <a:gd name="T29" fmla="*/ 34 h 40"/>
                  <a:gd name="T30" fmla="*/ 26 w 39"/>
                  <a:gd name="T31" fmla="*/ 38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1" name="Freeform 347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81 h 181"/>
                  <a:gd name="T2" fmla="*/ 25 w 129"/>
                  <a:gd name="T3" fmla="*/ 172 h 181"/>
                  <a:gd name="T4" fmla="*/ 52 w 129"/>
                  <a:gd name="T5" fmla="*/ 158 h 181"/>
                  <a:gd name="T6" fmla="*/ 76 w 129"/>
                  <a:gd name="T7" fmla="*/ 141 h 181"/>
                  <a:gd name="T8" fmla="*/ 97 w 129"/>
                  <a:gd name="T9" fmla="*/ 120 h 181"/>
                  <a:gd name="T10" fmla="*/ 114 w 129"/>
                  <a:gd name="T11" fmla="*/ 98 h 181"/>
                  <a:gd name="T12" fmla="*/ 124 w 129"/>
                  <a:gd name="T13" fmla="*/ 74 h 181"/>
                  <a:gd name="T14" fmla="*/ 129 w 129"/>
                  <a:gd name="T15" fmla="*/ 50 h 181"/>
                  <a:gd name="T16" fmla="*/ 124 w 129"/>
                  <a:gd name="T17" fmla="*/ 26 h 181"/>
                  <a:gd name="T18" fmla="*/ 114 w 129"/>
                  <a:gd name="T19" fmla="*/ 8 h 181"/>
                  <a:gd name="T20" fmla="*/ 100 w 129"/>
                  <a:gd name="T21" fmla="*/ 0 h 181"/>
                  <a:gd name="T22" fmla="*/ 86 w 129"/>
                  <a:gd name="T23" fmla="*/ 1 h 181"/>
                  <a:gd name="T24" fmla="*/ 72 w 129"/>
                  <a:gd name="T25" fmla="*/ 8 h 181"/>
                  <a:gd name="T26" fmla="*/ 61 w 129"/>
                  <a:gd name="T27" fmla="*/ 21 h 181"/>
                  <a:gd name="T28" fmla="*/ 53 w 129"/>
                  <a:gd name="T29" fmla="*/ 38 h 181"/>
                  <a:gd name="T30" fmla="*/ 49 w 129"/>
                  <a:gd name="T31" fmla="*/ 58 h 181"/>
                  <a:gd name="T32" fmla="*/ 52 w 129"/>
                  <a:gd name="T33" fmla="*/ 79 h 181"/>
                  <a:gd name="T34" fmla="*/ 54 w 129"/>
                  <a:gd name="T35" fmla="*/ 95 h 181"/>
                  <a:gd name="T36" fmla="*/ 49 w 129"/>
                  <a:gd name="T37" fmla="*/ 113 h 181"/>
                  <a:gd name="T38" fmla="*/ 41 w 129"/>
                  <a:gd name="T39" fmla="*/ 129 h 181"/>
                  <a:gd name="T40" fmla="*/ 31 w 129"/>
                  <a:gd name="T41" fmla="*/ 145 h 181"/>
                  <a:gd name="T42" fmla="*/ 19 w 129"/>
                  <a:gd name="T43" fmla="*/ 160 h 181"/>
                  <a:gd name="T44" fmla="*/ 10 w 129"/>
                  <a:gd name="T45" fmla="*/ 171 h 181"/>
                  <a:gd name="T46" fmla="*/ 2 w 129"/>
                  <a:gd name="T47" fmla="*/ 179 h 181"/>
                  <a:gd name="T48" fmla="*/ 0 w 129"/>
                  <a:gd name="T49" fmla="*/ 18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2" name="Freeform 348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50 w 90"/>
                  <a:gd name="T1" fmla="*/ 206 h 206"/>
                  <a:gd name="T2" fmla="*/ 65 w 90"/>
                  <a:gd name="T3" fmla="*/ 183 h 206"/>
                  <a:gd name="T4" fmla="*/ 77 w 90"/>
                  <a:gd name="T5" fmla="*/ 157 h 206"/>
                  <a:gd name="T6" fmla="*/ 85 w 90"/>
                  <a:gd name="T7" fmla="*/ 128 h 206"/>
                  <a:gd name="T8" fmla="*/ 90 w 90"/>
                  <a:gd name="T9" fmla="*/ 99 h 206"/>
                  <a:gd name="T10" fmla="*/ 88 w 90"/>
                  <a:gd name="T11" fmla="*/ 70 h 206"/>
                  <a:gd name="T12" fmla="*/ 83 w 90"/>
                  <a:gd name="T13" fmla="*/ 45 h 206"/>
                  <a:gd name="T14" fmla="*/ 70 w 90"/>
                  <a:gd name="T15" fmla="*/ 23 h 206"/>
                  <a:gd name="T16" fmla="*/ 52 w 90"/>
                  <a:gd name="T17" fmla="*/ 7 h 206"/>
                  <a:gd name="T18" fmla="*/ 33 w 90"/>
                  <a:gd name="T19" fmla="*/ 0 h 206"/>
                  <a:gd name="T20" fmla="*/ 18 w 90"/>
                  <a:gd name="T21" fmla="*/ 2 h 206"/>
                  <a:gd name="T22" fmla="*/ 7 w 90"/>
                  <a:gd name="T23" fmla="*/ 12 h 206"/>
                  <a:gd name="T24" fmla="*/ 1 w 90"/>
                  <a:gd name="T25" fmla="*/ 26 h 206"/>
                  <a:gd name="T26" fmla="*/ 0 w 90"/>
                  <a:gd name="T27" fmla="*/ 43 h 206"/>
                  <a:gd name="T28" fmla="*/ 3 w 90"/>
                  <a:gd name="T29" fmla="*/ 61 h 206"/>
                  <a:gd name="T30" fmla="*/ 12 w 90"/>
                  <a:gd name="T31" fmla="*/ 80 h 206"/>
                  <a:gd name="T32" fmla="*/ 27 w 90"/>
                  <a:gd name="T33" fmla="*/ 93 h 206"/>
                  <a:gd name="T34" fmla="*/ 39 w 90"/>
                  <a:gd name="T35" fmla="*/ 106 h 206"/>
                  <a:gd name="T36" fmla="*/ 47 w 90"/>
                  <a:gd name="T37" fmla="*/ 122 h 206"/>
                  <a:gd name="T38" fmla="*/ 52 w 90"/>
                  <a:gd name="T39" fmla="*/ 141 h 206"/>
                  <a:gd name="T40" fmla="*/ 53 w 90"/>
                  <a:gd name="T41" fmla="*/ 159 h 206"/>
                  <a:gd name="T42" fmla="*/ 53 w 90"/>
                  <a:gd name="T43" fmla="*/ 178 h 206"/>
                  <a:gd name="T44" fmla="*/ 53 w 90"/>
                  <a:gd name="T45" fmla="*/ 193 h 206"/>
                  <a:gd name="T46" fmla="*/ 50 w 90"/>
                  <a:gd name="T47" fmla="*/ 203 h 206"/>
                  <a:gd name="T48" fmla="*/ 50 w 90"/>
                  <a:gd name="T49" fmla="*/ 20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3" name="Freeform 349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78 h 99"/>
                  <a:gd name="T2" fmla="*/ 13 w 201"/>
                  <a:gd name="T3" fmla="*/ 84 h 99"/>
                  <a:gd name="T4" fmla="*/ 26 w 201"/>
                  <a:gd name="T5" fmla="*/ 88 h 99"/>
                  <a:gd name="T6" fmla="*/ 39 w 201"/>
                  <a:gd name="T7" fmla="*/ 92 h 99"/>
                  <a:gd name="T8" fmla="*/ 53 w 201"/>
                  <a:gd name="T9" fmla="*/ 95 h 99"/>
                  <a:gd name="T10" fmla="*/ 68 w 201"/>
                  <a:gd name="T11" fmla="*/ 98 h 99"/>
                  <a:gd name="T12" fmla="*/ 83 w 201"/>
                  <a:gd name="T13" fmla="*/ 99 h 99"/>
                  <a:gd name="T14" fmla="*/ 98 w 201"/>
                  <a:gd name="T15" fmla="*/ 99 h 99"/>
                  <a:gd name="T16" fmla="*/ 113 w 201"/>
                  <a:gd name="T17" fmla="*/ 99 h 99"/>
                  <a:gd name="T18" fmla="*/ 127 w 201"/>
                  <a:gd name="T19" fmla="*/ 96 h 99"/>
                  <a:gd name="T20" fmla="*/ 140 w 201"/>
                  <a:gd name="T21" fmla="*/ 93 h 99"/>
                  <a:gd name="T22" fmla="*/ 152 w 201"/>
                  <a:gd name="T23" fmla="*/ 90 h 99"/>
                  <a:gd name="T24" fmla="*/ 165 w 201"/>
                  <a:gd name="T25" fmla="*/ 84 h 99"/>
                  <a:gd name="T26" fmla="*/ 175 w 201"/>
                  <a:gd name="T27" fmla="*/ 77 h 99"/>
                  <a:gd name="T28" fmla="*/ 184 w 201"/>
                  <a:gd name="T29" fmla="*/ 68 h 99"/>
                  <a:gd name="T30" fmla="*/ 191 w 201"/>
                  <a:gd name="T31" fmla="*/ 58 h 99"/>
                  <a:gd name="T32" fmla="*/ 197 w 201"/>
                  <a:gd name="T33" fmla="*/ 47 h 99"/>
                  <a:gd name="T34" fmla="*/ 201 w 201"/>
                  <a:gd name="T35" fmla="*/ 27 h 99"/>
                  <a:gd name="T36" fmla="*/ 196 w 201"/>
                  <a:gd name="T37" fmla="*/ 12 h 99"/>
                  <a:gd name="T38" fmla="*/ 186 w 201"/>
                  <a:gd name="T39" fmla="*/ 3 h 99"/>
                  <a:gd name="T40" fmla="*/ 171 w 201"/>
                  <a:gd name="T41" fmla="*/ 0 h 99"/>
                  <a:gd name="T42" fmla="*/ 153 w 201"/>
                  <a:gd name="T43" fmla="*/ 2 h 99"/>
                  <a:gd name="T44" fmla="*/ 136 w 201"/>
                  <a:gd name="T45" fmla="*/ 9 h 99"/>
                  <a:gd name="T46" fmla="*/ 120 w 201"/>
                  <a:gd name="T47" fmla="*/ 20 h 99"/>
                  <a:gd name="T48" fmla="*/ 108 w 201"/>
                  <a:gd name="T49" fmla="*/ 38 h 99"/>
                  <a:gd name="T50" fmla="*/ 98 w 201"/>
                  <a:gd name="T51" fmla="*/ 52 h 99"/>
                  <a:gd name="T52" fmla="*/ 83 w 201"/>
                  <a:gd name="T53" fmla="*/ 62 h 99"/>
                  <a:gd name="T54" fmla="*/ 66 w 201"/>
                  <a:gd name="T55" fmla="*/ 69 h 99"/>
                  <a:gd name="T56" fmla="*/ 47 w 201"/>
                  <a:gd name="T57" fmla="*/ 73 h 99"/>
                  <a:gd name="T58" fmla="*/ 29 w 201"/>
                  <a:gd name="T59" fmla="*/ 76 h 99"/>
                  <a:gd name="T60" fmla="*/ 14 w 201"/>
                  <a:gd name="T61" fmla="*/ 78 h 99"/>
                  <a:gd name="T62" fmla="*/ 4 w 201"/>
                  <a:gd name="T63" fmla="*/ 78 h 99"/>
                  <a:gd name="T64" fmla="*/ 0 w 201"/>
                  <a:gd name="T65" fmla="*/ 78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4" name="Freeform 350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5 w 198"/>
                  <a:gd name="T3" fmla="*/ 23 h 100"/>
                  <a:gd name="T4" fmla="*/ 33 w 198"/>
                  <a:gd name="T5" fmla="*/ 44 h 100"/>
                  <a:gd name="T6" fmla="*/ 55 w 198"/>
                  <a:gd name="T7" fmla="*/ 65 h 100"/>
                  <a:gd name="T8" fmla="*/ 79 w 198"/>
                  <a:gd name="T9" fmla="*/ 81 h 100"/>
                  <a:gd name="T10" fmla="*/ 105 w 198"/>
                  <a:gd name="T11" fmla="*/ 94 h 100"/>
                  <a:gd name="T12" fmla="*/ 130 w 198"/>
                  <a:gd name="T13" fmla="*/ 100 h 100"/>
                  <a:gd name="T14" fmla="*/ 154 w 198"/>
                  <a:gd name="T15" fmla="*/ 99 h 100"/>
                  <a:gd name="T16" fmla="*/ 177 w 198"/>
                  <a:gd name="T17" fmla="*/ 89 h 100"/>
                  <a:gd name="T18" fmla="*/ 192 w 198"/>
                  <a:gd name="T19" fmla="*/ 76 h 100"/>
                  <a:gd name="T20" fmla="*/ 198 w 198"/>
                  <a:gd name="T21" fmla="*/ 61 h 100"/>
                  <a:gd name="T22" fmla="*/ 194 w 198"/>
                  <a:gd name="T23" fmla="*/ 47 h 100"/>
                  <a:gd name="T24" fmla="*/ 184 w 198"/>
                  <a:gd name="T25" fmla="*/ 35 h 100"/>
                  <a:gd name="T26" fmla="*/ 169 w 198"/>
                  <a:gd name="T27" fmla="*/ 26 h 100"/>
                  <a:gd name="T28" fmla="*/ 151 w 198"/>
                  <a:gd name="T29" fmla="*/ 21 h 100"/>
                  <a:gd name="T30" fmla="*/ 131 w 198"/>
                  <a:gd name="T31" fmla="*/ 23 h 100"/>
                  <a:gd name="T32" fmla="*/ 111 w 198"/>
                  <a:gd name="T33" fmla="*/ 29 h 100"/>
                  <a:gd name="T34" fmla="*/ 95 w 198"/>
                  <a:gd name="T35" fmla="*/ 34 h 100"/>
                  <a:gd name="T36" fmla="*/ 78 w 198"/>
                  <a:gd name="T37" fmla="*/ 34 h 100"/>
                  <a:gd name="T38" fmla="*/ 58 w 198"/>
                  <a:gd name="T39" fmla="*/ 29 h 100"/>
                  <a:gd name="T40" fmla="*/ 41 w 198"/>
                  <a:gd name="T41" fmla="*/ 23 h 100"/>
                  <a:gd name="T42" fmla="*/ 25 w 198"/>
                  <a:gd name="T43" fmla="*/ 15 h 100"/>
                  <a:gd name="T44" fmla="*/ 11 w 198"/>
                  <a:gd name="T45" fmla="*/ 8 h 100"/>
                  <a:gd name="T46" fmla="*/ 3 w 198"/>
                  <a:gd name="T47" fmla="*/ 2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5" name="Freeform 351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28 h 174"/>
                  <a:gd name="T4" fmla="*/ 2 w 136"/>
                  <a:gd name="T5" fmla="*/ 56 h 174"/>
                  <a:gd name="T6" fmla="*/ 10 w 136"/>
                  <a:gd name="T7" fmla="*/ 85 h 174"/>
                  <a:gd name="T8" fmla="*/ 20 w 136"/>
                  <a:gd name="T9" fmla="*/ 113 h 174"/>
                  <a:gd name="T10" fmla="*/ 35 w 136"/>
                  <a:gd name="T11" fmla="*/ 137 h 174"/>
                  <a:gd name="T12" fmla="*/ 53 w 136"/>
                  <a:gd name="T13" fmla="*/ 157 h 174"/>
                  <a:gd name="T14" fmla="*/ 74 w 136"/>
                  <a:gd name="T15" fmla="*/ 169 h 174"/>
                  <a:gd name="T16" fmla="*/ 99 w 136"/>
                  <a:gd name="T17" fmla="*/ 174 h 174"/>
                  <a:gd name="T18" fmla="*/ 118 w 136"/>
                  <a:gd name="T19" fmla="*/ 170 h 174"/>
                  <a:gd name="T20" fmla="*/ 131 w 136"/>
                  <a:gd name="T21" fmla="*/ 161 h 174"/>
                  <a:gd name="T22" fmla="*/ 136 w 136"/>
                  <a:gd name="T23" fmla="*/ 147 h 174"/>
                  <a:gd name="T24" fmla="*/ 133 w 136"/>
                  <a:gd name="T25" fmla="*/ 132 h 174"/>
                  <a:gd name="T26" fmla="*/ 126 w 136"/>
                  <a:gd name="T27" fmla="*/ 116 h 174"/>
                  <a:gd name="T28" fmla="*/ 114 w 136"/>
                  <a:gd name="T29" fmla="*/ 102 h 174"/>
                  <a:gd name="T30" fmla="*/ 96 w 136"/>
                  <a:gd name="T31" fmla="*/ 92 h 174"/>
                  <a:gd name="T32" fmla="*/ 77 w 136"/>
                  <a:gd name="T33" fmla="*/ 88 h 174"/>
                  <a:gd name="T34" fmla="*/ 61 w 136"/>
                  <a:gd name="T35" fmla="*/ 83 h 174"/>
                  <a:gd name="T36" fmla="*/ 46 w 136"/>
                  <a:gd name="T37" fmla="*/ 73 h 174"/>
                  <a:gd name="T38" fmla="*/ 32 w 136"/>
                  <a:gd name="T39" fmla="*/ 59 h 174"/>
                  <a:gd name="T40" fmla="*/ 21 w 136"/>
                  <a:gd name="T41" fmla="*/ 43 h 174"/>
                  <a:gd name="T42" fmla="*/ 12 w 136"/>
                  <a:gd name="T43" fmla="*/ 26 h 174"/>
                  <a:gd name="T44" fmla="*/ 5 w 136"/>
                  <a:gd name="T45" fmla="*/ 13 h 174"/>
                  <a:gd name="T46" fmla="*/ 1 w 136"/>
                  <a:gd name="T47" fmla="*/ 3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6" name="Freeform 352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9 w 469"/>
                  <a:gd name="T1" fmla="*/ 5 h 163"/>
                  <a:gd name="T2" fmla="*/ 1 w 469"/>
                  <a:gd name="T3" fmla="*/ 0 h 163"/>
                  <a:gd name="T4" fmla="*/ 0 w 469"/>
                  <a:gd name="T5" fmla="*/ 2 h 163"/>
                  <a:gd name="T6" fmla="*/ 6 w 469"/>
                  <a:gd name="T7" fmla="*/ 8 h 163"/>
                  <a:gd name="T8" fmla="*/ 16 w 469"/>
                  <a:gd name="T9" fmla="*/ 19 h 163"/>
                  <a:gd name="T10" fmla="*/ 32 w 469"/>
                  <a:gd name="T11" fmla="*/ 34 h 163"/>
                  <a:gd name="T12" fmla="*/ 53 w 469"/>
                  <a:gd name="T13" fmla="*/ 50 h 163"/>
                  <a:gd name="T14" fmla="*/ 78 w 469"/>
                  <a:gd name="T15" fmla="*/ 67 h 163"/>
                  <a:gd name="T16" fmla="*/ 107 w 469"/>
                  <a:gd name="T17" fmla="*/ 85 h 163"/>
                  <a:gd name="T18" fmla="*/ 138 w 469"/>
                  <a:gd name="T19" fmla="*/ 104 h 163"/>
                  <a:gd name="T20" fmla="*/ 173 w 469"/>
                  <a:gd name="T21" fmla="*/ 121 h 163"/>
                  <a:gd name="T22" fmla="*/ 210 w 469"/>
                  <a:gd name="T23" fmla="*/ 137 h 163"/>
                  <a:gd name="T24" fmla="*/ 248 w 469"/>
                  <a:gd name="T25" fmla="*/ 149 h 163"/>
                  <a:gd name="T26" fmla="*/ 287 w 469"/>
                  <a:gd name="T27" fmla="*/ 158 h 163"/>
                  <a:gd name="T28" fmla="*/ 326 w 469"/>
                  <a:gd name="T29" fmla="*/ 163 h 163"/>
                  <a:gd name="T30" fmla="*/ 366 w 469"/>
                  <a:gd name="T31" fmla="*/ 161 h 163"/>
                  <a:gd name="T32" fmla="*/ 405 w 469"/>
                  <a:gd name="T33" fmla="*/ 154 h 163"/>
                  <a:gd name="T34" fmla="*/ 425 w 469"/>
                  <a:gd name="T35" fmla="*/ 146 h 163"/>
                  <a:gd name="T36" fmla="*/ 440 w 469"/>
                  <a:gd name="T37" fmla="*/ 135 h 163"/>
                  <a:gd name="T38" fmla="*/ 451 w 469"/>
                  <a:gd name="T39" fmla="*/ 121 h 163"/>
                  <a:gd name="T40" fmla="*/ 460 w 469"/>
                  <a:gd name="T41" fmla="*/ 106 h 163"/>
                  <a:gd name="T42" fmla="*/ 464 w 469"/>
                  <a:gd name="T43" fmla="*/ 91 h 163"/>
                  <a:gd name="T44" fmla="*/ 468 w 469"/>
                  <a:gd name="T45" fmla="*/ 80 h 163"/>
                  <a:gd name="T46" fmla="*/ 469 w 469"/>
                  <a:gd name="T47" fmla="*/ 72 h 163"/>
                  <a:gd name="T48" fmla="*/ 469 w 469"/>
                  <a:gd name="T49" fmla="*/ 68 h 163"/>
                  <a:gd name="T50" fmla="*/ 468 w 469"/>
                  <a:gd name="T51" fmla="*/ 70 h 163"/>
                  <a:gd name="T52" fmla="*/ 465 w 469"/>
                  <a:gd name="T53" fmla="*/ 76 h 163"/>
                  <a:gd name="T54" fmla="*/ 462 w 469"/>
                  <a:gd name="T55" fmla="*/ 85 h 163"/>
                  <a:gd name="T56" fmla="*/ 455 w 469"/>
                  <a:gd name="T57" fmla="*/ 97 h 163"/>
                  <a:gd name="T58" fmla="*/ 445 w 469"/>
                  <a:gd name="T59" fmla="*/ 108 h 163"/>
                  <a:gd name="T60" fmla="*/ 432 w 469"/>
                  <a:gd name="T61" fmla="*/ 121 h 163"/>
                  <a:gd name="T62" fmla="*/ 415 w 469"/>
                  <a:gd name="T63" fmla="*/ 131 h 163"/>
                  <a:gd name="T64" fmla="*/ 393 w 469"/>
                  <a:gd name="T65" fmla="*/ 139 h 163"/>
                  <a:gd name="T66" fmla="*/ 366 w 469"/>
                  <a:gd name="T67" fmla="*/ 145 h 163"/>
                  <a:gd name="T68" fmla="*/ 335 w 469"/>
                  <a:gd name="T69" fmla="*/ 145 h 163"/>
                  <a:gd name="T70" fmla="*/ 297 w 469"/>
                  <a:gd name="T71" fmla="*/ 142 h 163"/>
                  <a:gd name="T72" fmla="*/ 255 w 469"/>
                  <a:gd name="T73" fmla="*/ 130 h 163"/>
                  <a:gd name="T74" fmla="*/ 204 w 469"/>
                  <a:gd name="T75" fmla="*/ 113 h 163"/>
                  <a:gd name="T76" fmla="*/ 146 w 469"/>
                  <a:gd name="T77" fmla="*/ 87 h 163"/>
                  <a:gd name="T78" fmla="*/ 82 w 469"/>
                  <a:gd name="T79" fmla="*/ 51 h 163"/>
                  <a:gd name="T80" fmla="*/ 9 w 469"/>
                  <a:gd name="T81" fmla="*/ 5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7" name="Freeform 353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85 w 142"/>
                  <a:gd name="T1" fmla="*/ 134 h 145"/>
                  <a:gd name="T2" fmla="*/ 67 w 142"/>
                  <a:gd name="T3" fmla="*/ 145 h 145"/>
                  <a:gd name="T4" fmla="*/ 48 w 142"/>
                  <a:gd name="T5" fmla="*/ 140 h 145"/>
                  <a:gd name="T6" fmla="*/ 37 w 142"/>
                  <a:gd name="T7" fmla="*/ 124 h 145"/>
                  <a:gd name="T8" fmla="*/ 30 w 142"/>
                  <a:gd name="T9" fmla="*/ 114 h 145"/>
                  <a:gd name="T10" fmla="*/ 20 w 142"/>
                  <a:gd name="T11" fmla="*/ 113 h 145"/>
                  <a:gd name="T12" fmla="*/ 11 w 142"/>
                  <a:gd name="T13" fmla="*/ 108 h 145"/>
                  <a:gd name="T14" fmla="*/ 4 w 142"/>
                  <a:gd name="T15" fmla="*/ 101 h 145"/>
                  <a:gd name="T16" fmla="*/ 0 w 142"/>
                  <a:gd name="T17" fmla="*/ 86 h 145"/>
                  <a:gd name="T18" fmla="*/ 9 w 142"/>
                  <a:gd name="T19" fmla="*/ 68 h 145"/>
                  <a:gd name="T20" fmla="*/ 12 w 142"/>
                  <a:gd name="T21" fmla="*/ 53 h 145"/>
                  <a:gd name="T22" fmla="*/ 11 w 142"/>
                  <a:gd name="T23" fmla="*/ 32 h 145"/>
                  <a:gd name="T24" fmla="*/ 19 w 142"/>
                  <a:gd name="T25" fmla="*/ 20 h 145"/>
                  <a:gd name="T26" fmla="*/ 28 w 142"/>
                  <a:gd name="T27" fmla="*/ 16 h 145"/>
                  <a:gd name="T28" fmla="*/ 38 w 142"/>
                  <a:gd name="T29" fmla="*/ 15 h 145"/>
                  <a:gd name="T30" fmla="*/ 49 w 142"/>
                  <a:gd name="T31" fmla="*/ 18 h 145"/>
                  <a:gd name="T32" fmla="*/ 58 w 142"/>
                  <a:gd name="T33" fmla="*/ 10 h 145"/>
                  <a:gd name="T34" fmla="*/ 75 w 142"/>
                  <a:gd name="T35" fmla="*/ 0 h 145"/>
                  <a:gd name="T36" fmla="*/ 95 w 142"/>
                  <a:gd name="T37" fmla="*/ 3 h 145"/>
                  <a:gd name="T38" fmla="*/ 106 w 142"/>
                  <a:gd name="T39" fmla="*/ 21 h 145"/>
                  <a:gd name="T40" fmla="*/ 112 w 142"/>
                  <a:gd name="T41" fmla="*/ 30 h 145"/>
                  <a:gd name="T42" fmla="*/ 123 w 142"/>
                  <a:gd name="T43" fmla="*/ 31 h 145"/>
                  <a:gd name="T44" fmla="*/ 133 w 142"/>
                  <a:gd name="T45" fmla="*/ 36 h 145"/>
                  <a:gd name="T46" fmla="*/ 139 w 142"/>
                  <a:gd name="T47" fmla="*/ 44 h 145"/>
                  <a:gd name="T48" fmla="*/ 142 w 142"/>
                  <a:gd name="T49" fmla="*/ 58 h 145"/>
                  <a:gd name="T50" fmla="*/ 134 w 142"/>
                  <a:gd name="T51" fmla="*/ 76 h 145"/>
                  <a:gd name="T52" fmla="*/ 131 w 142"/>
                  <a:gd name="T53" fmla="*/ 92 h 145"/>
                  <a:gd name="T54" fmla="*/ 132 w 142"/>
                  <a:gd name="T55" fmla="*/ 112 h 145"/>
                  <a:gd name="T56" fmla="*/ 124 w 142"/>
                  <a:gd name="T57" fmla="*/ 124 h 145"/>
                  <a:gd name="T58" fmla="*/ 114 w 142"/>
                  <a:gd name="T59" fmla="*/ 129 h 145"/>
                  <a:gd name="T60" fmla="*/ 104 w 142"/>
                  <a:gd name="T61" fmla="*/ 129 h 145"/>
                  <a:gd name="T62" fmla="*/ 94 w 142"/>
                  <a:gd name="T63" fmla="*/ 127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8" name="Freeform 354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9 w 40"/>
                  <a:gd name="T1" fmla="*/ 14 h 39"/>
                  <a:gd name="T2" fmla="*/ 36 w 40"/>
                  <a:gd name="T3" fmla="*/ 7 h 39"/>
                  <a:gd name="T4" fmla="*/ 29 w 40"/>
                  <a:gd name="T5" fmla="*/ 2 h 39"/>
                  <a:gd name="T6" fmla="*/ 22 w 40"/>
                  <a:gd name="T7" fmla="*/ 0 h 39"/>
                  <a:gd name="T8" fmla="*/ 14 w 40"/>
                  <a:gd name="T9" fmla="*/ 1 h 39"/>
                  <a:gd name="T10" fmla="*/ 7 w 40"/>
                  <a:gd name="T11" fmla="*/ 4 h 39"/>
                  <a:gd name="T12" fmla="*/ 2 w 40"/>
                  <a:gd name="T13" fmla="*/ 11 h 39"/>
                  <a:gd name="T14" fmla="*/ 0 w 40"/>
                  <a:gd name="T15" fmla="*/ 18 h 39"/>
                  <a:gd name="T16" fmla="*/ 1 w 40"/>
                  <a:gd name="T17" fmla="*/ 26 h 39"/>
                  <a:gd name="T18" fmla="*/ 5 w 40"/>
                  <a:gd name="T19" fmla="*/ 32 h 39"/>
                  <a:gd name="T20" fmla="*/ 12 w 40"/>
                  <a:gd name="T21" fmla="*/ 37 h 39"/>
                  <a:gd name="T22" fmla="*/ 18 w 40"/>
                  <a:gd name="T23" fmla="*/ 39 h 39"/>
                  <a:gd name="T24" fmla="*/ 26 w 40"/>
                  <a:gd name="T25" fmla="*/ 38 h 39"/>
                  <a:gd name="T26" fmla="*/ 33 w 40"/>
                  <a:gd name="T27" fmla="*/ 34 h 39"/>
                  <a:gd name="T28" fmla="*/ 38 w 40"/>
                  <a:gd name="T29" fmla="*/ 29 h 39"/>
                  <a:gd name="T30" fmla="*/ 40 w 40"/>
                  <a:gd name="T31" fmla="*/ 22 h 39"/>
                  <a:gd name="T32" fmla="*/ 39 w 40"/>
                  <a:gd name="T33" fmla="*/ 1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699" name="Freeform 355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6 w 52"/>
                  <a:gd name="T1" fmla="*/ 50 h 50"/>
                  <a:gd name="T2" fmla="*/ 37 w 52"/>
                  <a:gd name="T3" fmla="*/ 48 h 50"/>
                  <a:gd name="T4" fmla="*/ 45 w 52"/>
                  <a:gd name="T5" fmla="*/ 42 h 50"/>
                  <a:gd name="T6" fmla="*/ 49 w 52"/>
                  <a:gd name="T7" fmla="*/ 34 h 50"/>
                  <a:gd name="T8" fmla="*/ 52 w 52"/>
                  <a:gd name="T9" fmla="*/ 25 h 50"/>
                  <a:gd name="T10" fmla="*/ 49 w 52"/>
                  <a:gd name="T11" fmla="*/ 15 h 50"/>
                  <a:gd name="T12" fmla="*/ 45 w 52"/>
                  <a:gd name="T13" fmla="*/ 6 h 50"/>
                  <a:gd name="T14" fmla="*/ 37 w 52"/>
                  <a:gd name="T15" fmla="*/ 2 h 50"/>
                  <a:gd name="T16" fmla="*/ 26 w 52"/>
                  <a:gd name="T17" fmla="*/ 0 h 50"/>
                  <a:gd name="T18" fmla="*/ 16 w 52"/>
                  <a:gd name="T19" fmla="*/ 2 h 50"/>
                  <a:gd name="T20" fmla="*/ 8 w 52"/>
                  <a:gd name="T21" fmla="*/ 6 h 50"/>
                  <a:gd name="T22" fmla="*/ 2 w 52"/>
                  <a:gd name="T23" fmla="*/ 15 h 50"/>
                  <a:gd name="T24" fmla="*/ 0 w 52"/>
                  <a:gd name="T25" fmla="*/ 25 h 50"/>
                  <a:gd name="T26" fmla="*/ 2 w 52"/>
                  <a:gd name="T27" fmla="*/ 34 h 50"/>
                  <a:gd name="T28" fmla="*/ 8 w 52"/>
                  <a:gd name="T29" fmla="*/ 42 h 50"/>
                  <a:gd name="T30" fmla="*/ 16 w 52"/>
                  <a:gd name="T31" fmla="*/ 48 h 50"/>
                  <a:gd name="T32" fmla="*/ 26 w 52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0" name="Freeform 356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1" name="Freeform 35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2" name="Freeform 358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3 w 152"/>
                  <a:gd name="T1" fmla="*/ 122 h 123"/>
                  <a:gd name="T2" fmla="*/ 0 w 152"/>
                  <a:gd name="T3" fmla="*/ 100 h 123"/>
                  <a:gd name="T4" fmla="*/ 4 w 152"/>
                  <a:gd name="T5" fmla="*/ 93 h 123"/>
                  <a:gd name="T6" fmla="*/ 14 w 152"/>
                  <a:gd name="T7" fmla="*/ 75 h 123"/>
                  <a:gd name="T8" fmla="*/ 29 w 152"/>
                  <a:gd name="T9" fmla="*/ 52 h 123"/>
                  <a:gd name="T10" fmla="*/ 48 w 152"/>
                  <a:gd name="T11" fmla="*/ 27 h 123"/>
                  <a:gd name="T12" fmla="*/ 70 w 152"/>
                  <a:gd name="T13" fmla="*/ 9 h 123"/>
                  <a:gd name="T14" fmla="*/ 93 w 152"/>
                  <a:gd name="T15" fmla="*/ 0 h 123"/>
                  <a:gd name="T16" fmla="*/ 118 w 152"/>
                  <a:gd name="T17" fmla="*/ 5 h 123"/>
                  <a:gd name="T18" fmla="*/ 141 w 152"/>
                  <a:gd name="T19" fmla="*/ 32 h 123"/>
                  <a:gd name="T20" fmla="*/ 149 w 152"/>
                  <a:gd name="T21" fmla="*/ 50 h 123"/>
                  <a:gd name="T22" fmla="*/ 152 w 152"/>
                  <a:gd name="T23" fmla="*/ 65 h 123"/>
                  <a:gd name="T24" fmla="*/ 151 w 152"/>
                  <a:gd name="T25" fmla="*/ 79 h 123"/>
                  <a:gd name="T26" fmla="*/ 146 w 152"/>
                  <a:gd name="T27" fmla="*/ 91 h 123"/>
                  <a:gd name="T28" fmla="*/ 138 w 152"/>
                  <a:gd name="T29" fmla="*/ 99 h 123"/>
                  <a:gd name="T30" fmla="*/ 127 w 152"/>
                  <a:gd name="T31" fmla="*/ 107 h 123"/>
                  <a:gd name="T32" fmla="*/ 114 w 152"/>
                  <a:gd name="T33" fmla="*/ 113 h 123"/>
                  <a:gd name="T34" fmla="*/ 99 w 152"/>
                  <a:gd name="T35" fmla="*/ 116 h 123"/>
                  <a:gd name="T36" fmla="*/ 84 w 152"/>
                  <a:gd name="T37" fmla="*/ 120 h 123"/>
                  <a:gd name="T38" fmla="*/ 69 w 152"/>
                  <a:gd name="T39" fmla="*/ 121 h 123"/>
                  <a:gd name="T40" fmla="*/ 54 w 152"/>
                  <a:gd name="T41" fmla="*/ 122 h 123"/>
                  <a:gd name="T42" fmla="*/ 42 w 152"/>
                  <a:gd name="T43" fmla="*/ 123 h 123"/>
                  <a:gd name="T44" fmla="*/ 30 w 152"/>
                  <a:gd name="T45" fmla="*/ 123 h 123"/>
                  <a:gd name="T46" fmla="*/ 21 w 152"/>
                  <a:gd name="T47" fmla="*/ 122 h 123"/>
                  <a:gd name="T48" fmla="*/ 15 w 152"/>
                  <a:gd name="T49" fmla="*/ 122 h 123"/>
                  <a:gd name="T50" fmla="*/ 13 w 152"/>
                  <a:gd name="T51" fmla="*/ 12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3" name="Freeform 359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3 h 122"/>
                  <a:gd name="T2" fmla="*/ 13 w 153"/>
                  <a:gd name="T3" fmla="*/ 1 h 122"/>
                  <a:gd name="T4" fmla="*/ 15 w 153"/>
                  <a:gd name="T5" fmla="*/ 1 h 122"/>
                  <a:gd name="T6" fmla="*/ 21 w 153"/>
                  <a:gd name="T7" fmla="*/ 1 h 122"/>
                  <a:gd name="T8" fmla="*/ 30 w 153"/>
                  <a:gd name="T9" fmla="*/ 0 h 122"/>
                  <a:gd name="T10" fmla="*/ 42 w 153"/>
                  <a:gd name="T11" fmla="*/ 0 h 122"/>
                  <a:gd name="T12" fmla="*/ 54 w 153"/>
                  <a:gd name="T13" fmla="*/ 1 h 122"/>
                  <a:gd name="T14" fmla="*/ 69 w 153"/>
                  <a:gd name="T15" fmla="*/ 2 h 122"/>
                  <a:gd name="T16" fmla="*/ 84 w 153"/>
                  <a:gd name="T17" fmla="*/ 4 h 122"/>
                  <a:gd name="T18" fmla="*/ 99 w 153"/>
                  <a:gd name="T19" fmla="*/ 7 h 122"/>
                  <a:gd name="T20" fmla="*/ 114 w 153"/>
                  <a:gd name="T21" fmla="*/ 10 h 122"/>
                  <a:gd name="T22" fmla="*/ 127 w 153"/>
                  <a:gd name="T23" fmla="*/ 16 h 122"/>
                  <a:gd name="T24" fmla="*/ 138 w 153"/>
                  <a:gd name="T25" fmla="*/ 23 h 122"/>
                  <a:gd name="T26" fmla="*/ 146 w 153"/>
                  <a:gd name="T27" fmla="*/ 32 h 122"/>
                  <a:gd name="T28" fmla="*/ 152 w 153"/>
                  <a:gd name="T29" fmla="*/ 43 h 122"/>
                  <a:gd name="T30" fmla="*/ 153 w 153"/>
                  <a:gd name="T31" fmla="*/ 55 h 122"/>
                  <a:gd name="T32" fmla="*/ 150 w 153"/>
                  <a:gd name="T33" fmla="*/ 70 h 122"/>
                  <a:gd name="T34" fmla="*/ 142 w 153"/>
                  <a:gd name="T35" fmla="*/ 89 h 122"/>
                  <a:gd name="T36" fmla="*/ 118 w 153"/>
                  <a:gd name="T37" fmla="*/ 115 h 122"/>
                  <a:gd name="T38" fmla="*/ 93 w 153"/>
                  <a:gd name="T39" fmla="*/ 122 h 122"/>
                  <a:gd name="T40" fmla="*/ 70 w 153"/>
                  <a:gd name="T41" fmla="*/ 114 h 122"/>
                  <a:gd name="T42" fmla="*/ 48 w 153"/>
                  <a:gd name="T43" fmla="*/ 95 h 122"/>
                  <a:gd name="T44" fmla="*/ 29 w 153"/>
                  <a:gd name="T45" fmla="*/ 72 h 122"/>
                  <a:gd name="T46" fmla="*/ 14 w 153"/>
                  <a:gd name="T47" fmla="*/ 48 h 122"/>
                  <a:gd name="T48" fmla="*/ 4 w 153"/>
                  <a:gd name="T49" fmla="*/ 30 h 122"/>
                  <a:gd name="T50" fmla="*/ 0 w 153"/>
                  <a:gd name="T51" fmla="*/ 2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4" name="Freeform 360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43 w 112"/>
                  <a:gd name="T1" fmla="*/ 0 h 156"/>
                  <a:gd name="T2" fmla="*/ 68 w 112"/>
                  <a:gd name="T3" fmla="*/ 0 h 156"/>
                  <a:gd name="T4" fmla="*/ 73 w 112"/>
                  <a:gd name="T5" fmla="*/ 7 h 156"/>
                  <a:gd name="T6" fmla="*/ 83 w 112"/>
                  <a:gd name="T7" fmla="*/ 24 h 156"/>
                  <a:gd name="T8" fmla="*/ 96 w 112"/>
                  <a:gd name="T9" fmla="*/ 50 h 156"/>
                  <a:gd name="T10" fmla="*/ 106 w 112"/>
                  <a:gd name="T11" fmla="*/ 77 h 156"/>
                  <a:gd name="T12" fmla="*/ 112 w 112"/>
                  <a:gd name="T13" fmla="*/ 106 h 156"/>
                  <a:gd name="T14" fmla="*/ 108 w 112"/>
                  <a:gd name="T15" fmla="*/ 131 h 156"/>
                  <a:gd name="T16" fmla="*/ 91 w 112"/>
                  <a:gd name="T17" fmla="*/ 149 h 156"/>
                  <a:gd name="T18" fmla="*/ 56 w 112"/>
                  <a:gd name="T19" fmla="*/ 156 h 156"/>
                  <a:gd name="T20" fmla="*/ 22 w 112"/>
                  <a:gd name="T21" fmla="*/ 149 h 156"/>
                  <a:gd name="T22" fmla="*/ 4 w 112"/>
                  <a:gd name="T23" fmla="*/ 131 h 156"/>
                  <a:gd name="T24" fmla="*/ 0 w 112"/>
                  <a:gd name="T25" fmla="*/ 106 h 156"/>
                  <a:gd name="T26" fmla="*/ 5 w 112"/>
                  <a:gd name="T27" fmla="*/ 77 h 156"/>
                  <a:gd name="T28" fmla="*/ 15 w 112"/>
                  <a:gd name="T29" fmla="*/ 50 h 156"/>
                  <a:gd name="T30" fmla="*/ 28 w 112"/>
                  <a:gd name="T31" fmla="*/ 24 h 156"/>
                  <a:gd name="T32" fmla="*/ 38 w 112"/>
                  <a:gd name="T33" fmla="*/ 7 h 156"/>
                  <a:gd name="T34" fmla="*/ 43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5" name="Freeform 361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38 w 151"/>
                  <a:gd name="T1" fmla="*/ 1 h 123"/>
                  <a:gd name="T2" fmla="*/ 151 w 151"/>
                  <a:gd name="T3" fmla="*/ 23 h 123"/>
                  <a:gd name="T4" fmla="*/ 147 w 151"/>
                  <a:gd name="T5" fmla="*/ 30 h 123"/>
                  <a:gd name="T6" fmla="*/ 137 w 151"/>
                  <a:gd name="T7" fmla="*/ 48 h 123"/>
                  <a:gd name="T8" fmla="*/ 122 w 151"/>
                  <a:gd name="T9" fmla="*/ 71 h 123"/>
                  <a:gd name="T10" fmla="*/ 103 w 151"/>
                  <a:gd name="T11" fmla="*/ 95 h 123"/>
                  <a:gd name="T12" fmla="*/ 82 w 151"/>
                  <a:gd name="T13" fmla="*/ 114 h 123"/>
                  <a:gd name="T14" fmla="*/ 57 w 151"/>
                  <a:gd name="T15" fmla="*/ 123 h 123"/>
                  <a:gd name="T16" fmla="*/ 34 w 151"/>
                  <a:gd name="T17" fmla="*/ 117 h 123"/>
                  <a:gd name="T18" fmla="*/ 11 w 151"/>
                  <a:gd name="T19" fmla="*/ 91 h 123"/>
                  <a:gd name="T20" fmla="*/ 3 w 151"/>
                  <a:gd name="T21" fmla="*/ 72 h 123"/>
                  <a:gd name="T22" fmla="*/ 0 w 151"/>
                  <a:gd name="T23" fmla="*/ 57 h 123"/>
                  <a:gd name="T24" fmla="*/ 0 w 151"/>
                  <a:gd name="T25" fmla="*/ 44 h 123"/>
                  <a:gd name="T26" fmla="*/ 6 w 151"/>
                  <a:gd name="T27" fmla="*/ 32 h 123"/>
                  <a:gd name="T28" fmla="*/ 14 w 151"/>
                  <a:gd name="T29" fmla="*/ 24 h 123"/>
                  <a:gd name="T30" fmla="*/ 25 w 151"/>
                  <a:gd name="T31" fmla="*/ 16 h 123"/>
                  <a:gd name="T32" fmla="*/ 38 w 151"/>
                  <a:gd name="T33" fmla="*/ 10 h 123"/>
                  <a:gd name="T34" fmla="*/ 52 w 151"/>
                  <a:gd name="T35" fmla="*/ 7 h 123"/>
                  <a:gd name="T36" fmla="*/ 67 w 151"/>
                  <a:gd name="T37" fmla="*/ 3 h 123"/>
                  <a:gd name="T38" fmla="*/ 82 w 151"/>
                  <a:gd name="T39" fmla="*/ 2 h 123"/>
                  <a:gd name="T40" fmla="*/ 97 w 151"/>
                  <a:gd name="T41" fmla="*/ 1 h 123"/>
                  <a:gd name="T42" fmla="*/ 109 w 151"/>
                  <a:gd name="T43" fmla="*/ 0 h 123"/>
                  <a:gd name="T44" fmla="*/ 121 w 151"/>
                  <a:gd name="T45" fmla="*/ 0 h 123"/>
                  <a:gd name="T46" fmla="*/ 130 w 151"/>
                  <a:gd name="T47" fmla="*/ 1 h 123"/>
                  <a:gd name="T48" fmla="*/ 136 w 151"/>
                  <a:gd name="T49" fmla="*/ 1 h 123"/>
                  <a:gd name="T50" fmla="*/ 13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6" name="Freeform 362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52 w 152"/>
                  <a:gd name="T1" fmla="*/ 99 h 123"/>
                  <a:gd name="T2" fmla="*/ 139 w 152"/>
                  <a:gd name="T3" fmla="*/ 122 h 123"/>
                  <a:gd name="T4" fmla="*/ 137 w 152"/>
                  <a:gd name="T5" fmla="*/ 122 h 123"/>
                  <a:gd name="T6" fmla="*/ 131 w 152"/>
                  <a:gd name="T7" fmla="*/ 122 h 123"/>
                  <a:gd name="T8" fmla="*/ 122 w 152"/>
                  <a:gd name="T9" fmla="*/ 123 h 123"/>
                  <a:gd name="T10" fmla="*/ 110 w 152"/>
                  <a:gd name="T11" fmla="*/ 122 h 123"/>
                  <a:gd name="T12" fmla="*/ 98 w 152"/>
                  <a:gd name="T13" fmla="*/ 122 h 123"/>
                  <a:gd name="T14" fmla="*/ 83 w 152"/>
                  <a:gd name="T15" fmla="*/ 121 h 123"/>
                  <a:gd name="T16" fmla="*/ 68 w 152"/>
                  <a:gd name="T17" fmla="*/ 118 h 123"/>
                  <a:gd name="T18" fmla="*/ 53 w 152"/>
                  <a:gd name="T19" fmla="*/ 116 h 123"/>
                  <a:gd name="T20" fmla="*/ 39 w 152"/>
                  <a:gd name="T21" fmla="*/ 111 h 123"/>
                  <a:gd name="T22" fmla="*/ 26 w 152"/>
                  <a:gd name="T23" fmla="*/ 106 h 123"/>
                  <a:gd name="T24" fmla="*/ 15 w 152"/>
                  <a:gd name="T25" fmla="*/ 99 h 123"/>
                  <a:gd name="T26" fmla="*/ 7 w 152"/>
                  <a:gd name="T27" fmla="*/ 91 h 123"/>
                  <a:gd name="T28" fmla="*/ 1 w 152"/>
                  <a:gd name="T29" fmla="*/ 79 h 123"/>
                  <a:gd name="T30" fmla="*/ 0 w 152"/>
                  <a:gd name="T31" fmla="*/ 66 h 123"/>
                  <a:gd name="T32" fmla="*/ 3 w 152"/>
                  <a:gd name="T33" fmla="*/ 51 h 123"/>
                  <a:gd name="T34" fmla="*/ 11 w 152"/>
                  <a:gd name="T35" fmla="*/ 33 h 123"/>
                  <a:gd name="T36" fmla="*/ 34 w 152"/>
                  <a:gd name="T37" fmla="*/ 6 h 123"/>
                  <a:gd name="T38" fmla="*/ 58 w 152"/>
                  <a:gd name="T39" fmla="*/ 0 h 123"/>
                  <a:gd name="T40" fmla="*/ 83 w 152"/>
                  <a:gd name="T41" fmla="*/ 8 h 123"/>
                  <a:gd name="T42" fmla="*/ 104 w 152"/>
                  <a:gd name="T43" fmla="*/ 27 h 123"/>
                  <a:gd name="T44" fmla="*/ 123 w 152"/>
                  <a:gd name="T45" fmla="*/ 50 h 123"/>
                  <a:gd name="T46" fmla="*/ 138 w 152"/>
                  <a:gd name="T47" fmla="*/ 73 h 123"/>
                  <a:gd name="T48" fmla="*/ 148 w 152"/>
                  <a:gd name="T49" fmla="*/ 92 h 123"/>
                  <a:gd name="T50" fmla="*/ 152 w 152"/>
                  <a:gd name="T51" fmla="*/ 99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7" name="Freeform 363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6 w 136"/>
                  <a:gd name="T1" fmla="*/ 67 h 148"/>
                  <a:gd name="T2" fmla="*/ 0 w 136"/>
                  <a:gd name="T3" fmla="*/ 47 h 148"/>
                  <a:gd name="T4" fmla="*/ 7 w 136"/>
                  <a:gd name="T5" fmla="*/ 33 h 148"/>
                  <a:gd name="T6" fmla="*/ 15 w 136"/>
                  <a:gd name="T7" fmla="*/ 27 h 148"/>
                  <a:gd name="T8" fmla="*/ 24 w 136"/>
                  <a:gd name="T9" fmla="*/ 25 h 148"/>
                  <a:gd name="T10" fmla="*/ 35 w 136"/>
                  <a:gd name="T11" fmla="*/ 25 h 148"/>
                  <a:gd name="T12" fmla="*/ 43 w 136"/>
                  <a:gd name="T13" fmla="*/ 16 h 148"/>
                  <a:gd name="T14" fmla="*/ 58 w 136"/>
                  <a:gd name="T15" fmla="*/ 2 h 148"/>
                  <a:gd name="T16" fmla="*/ 79 w 136"/>
                  <a:gd name="T17" fmla="*/ 2 h 148"/>
                  <a:gd name="T18" fmla="*/ 92 w 136"/>
                  <a:gd name="T19" fmla="*/ 16 h 148"/>
                  <a:gd name="T20" fmla="*/ 100 w 136"/>
                  <a:gd name="T21" fmla="*/ 24 h 148"/>
                  <a:gd name="T22" fmla="*/ 111 w 136"/>
                  <a:gd name="T23" fmla="*/ 23 h 148"/>
                  <a:gd name="T24" fmla="*/ 121 w 136"/>
                  <a:gd name="T25" fmla="*/ 26 h 148"/>
                  <a:gd name="T26" fmla="*/ 129 w 136"/>
                  <a:gd name="T27" fmla="*/ 32 h 148"/>
                  <a:gd name="T28" fmla="*/ 136 w 136"/>
                  <a:gd name="T29" fmla="*/ 46 h 148"/>
                  <a:gd name="T30" fmla="*/ 130 w 136"/>
                  <a:gd name="T31" fmla="*/ 65 h 148"/>
                  <a:gd name="T32" fmla="*/ 130 w 136"/>
                  <a:gd name="T33" fmla="*/ 80 h 148"/>
                  <a:gd name="T34" fmla="*/ 136 w 136"/>
                  <a:gd name="T35" fmla="*/ 100 h 148"/>
                  <a:gd name="T36" fmla="*/ 129 w 136"/>
                  <a:gd name="T37" fmla="*/ 115 h 148"/>
                  <a:gd name="T38" fmla="*/ 121 w 136"/>
                  <a:gd name="T39" fmla="*/ 121 h 148"/>
                  <a:gd name="T40" fmla="*/ 112 w 136"/>
                  <a:gd name="T41" fmla="*/ 123 h 148"/>
                  <a:gd name="T42" fmla="*/ 102 w 136"/>
                  <a:gd name="T43" fmla="*/ 122 h 148"/>
                  <a:gd name="T44" fmla="*/ 94 w 136"/>
                  <a:gd name="T45" fmla="*/ 131 h 148"/>
                  <a:gd name="T46" fmla="*/ 80 w 136"/>
                  <a:gd name="T47" fmla="*/ 146 h 148"/>
                  <a:gd name="T48" fmla="*/ 59 w 136"/>
                  <a:gd name="T49" fmla="*/ 146 h 148"/>
                  <a:gd name="T50" fmla="*/ 45 w 136"/>
                  <a:gd name="T51" fmla="*/ 131 h 148"/>
                  <a:gd name="T52" fmla="*/ 36 w 136"/>
                  <a:gd name="T53" fmla="*/ 123 h 148"/>
                  <a:gd name="T54" fmla="*/ 26 w 136"/>
                  <a:gd name="T55" fmla="*/ 124 h 148"/>
                  <a:gd name="T56" fmla="*/ 16 w 136"/>
                  <a:gd name="T57" fmla="*/ 122 h 148"/>
                  <a:gd name="T58" fmla="*/ 8 w 136"/>
                  <a:gd name="T59" fmla="*/ 116 h 148"/>
                  <a:gd name="T60" fmla="*/ 1 w 136"/>
                  <a:gd name="T61" fmla="*/ 101 h 148"/>
                  <a:gd name="T62" fmla="*/ 7 w 136"/>
                  <a:gd name="T63" fmla="*/ 83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8" name="Freeform 364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9 w 39"/>
                  <a:gd name="T1" fmla="*/ 40 h 40"/>
                  <a:gd name="T2" fmla="*/ 27 w 39"/>
                  <a:gd name="T3" fmla="*/ 39 h 40"/>
                  <a:gd name="T4" fmla="*/ 33 w 39"/>
                  <a:gd name="T5" fmla="*/ 34 h 40"/>
                  <a:gd name="T6" fmla="*/ 38 w 39"/>
                  <a:gd name="T7" fmla="*/ 27 h 40"/>
                  <a:gd name="T8" fmla="*/ 39 w 39"/>
                  <a:gd name="T9" fmla="*/ 20 h 40"/>
                  <a:gd name="T10" fmla="*/ 38 w 39"/>
                  <a:gd name="T11" fmla="*/ 12 h 40"/>
                  <a:gd name="T12" fmla="*/ 33 w 39"/>
                  <a:gd name="T13" fmla="*/ 5 h 40"/>
                  <a:gd name="T14" fmla="*/ 27 w 39"/>
                  <a:gd name="T15" fmla="*/ 1 h 40"/>
                  <a:gd name="T16" fmla="*/ 19 w 39"/>
                  <a:gd name="T17" fmla="*/ 0 h 40"/>
                  <a:gd name="T18" fmla="*/ 12 w 39"/>
                  <a:gd name="T19" fmla="*/ 1 h 40"/>
                  <a:gd name="T20" fmla="*/ 6 w 39"/>
                  <a:gd name="T21" fmla="*/ 5 h 40"/>
                  <a:gd name="T22" fmla="*/ 1 w 39"/>
                  <a:gd name="T23" fmla="*/ 12 h 40"/>
                  <a:gd name="T24" fmla="*/ 0 w 39"/>
                  <a:gd name="T25" fmla="*/ 20 h 40"/>
                  <a:gd name="T26" fmla="*/ 1 w 39"/>
                  <a:gd name="T27" fmla="*/ 27 h 40"/>
                  <a:gd name="T28" fmla="*/ 6 w 39"/>
                  <a:gd name="T29" fmla="*/ 34 h 40"/>
                  <a:gd name="T30" fmla="*/ 12 w 39"/>
                  <a:gd name="T31" fmla="*/ 39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09" name="Freeform 365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6 w 136"/>
                  <a:gd name="T1" fmla="*/ 66 h 147"/>
                  <a:gd name="T2" fmla="*/ 0 w 136"/>
                  <a:gd name="T3" fmla="*/ 47 h 147"/>
                  <a:gd name="T4" fmla="*/ 7 w 136"/>
                  <a:gd name="T5" fmla="*/ 33 h 147"/>
                  <a:gd name="T6" fmla="*/ 15 w 136"/>
                  <a:gd name="T7" fmla="*/ 26 h 147"/>
                  <a:gd name="T8" fmla="*/ 25 w 136"/>
                  <a:gd name="T9" fmla="*/ 24 h 147"/>
                  <a:gd name="T10" fmla="*/ 35 w 136"/>
                  <a:gd name="T11" fmla="*/ 25 h 147"/>
                  <a:gd name="T12" fmla="*/ 43 w 136"/>
                  <a:gd name="T13" fmla="*/ 16 h 147"/>
                  <a:gd name="T14" fmla="*/ 58 w 136"/>
                  <a:gd name="T15" fmla="*/ 2 h 147"/>
                  <a:gd name="T16" fmla="*/ 79 w 136"/>
                  <a:gd name="T17" fmla="*/ 2 h 147"/>
                  <a:gd name="T18" fmla="*/ 92 w 136"/>
                  <a:gd name="T19" fmla="*/ 16 h 147"/>
                  <a:gd name="T20" fmla="*/ 101 w 136"/>
                  <a:gd name="T21" fmla="*/ 24 h 147"/>
                  <a:gd name="T22" fmla="*/ 111 w 136"/>
                  <a:gd name="T23" fmla="*/ 23 h 147"/>
                  <a:gd name="T24" fmla="*/ 121 w 136"/>
                  <a:gd name="T25" fmla="*/ 25 h 147"/>
                  <a:gd name="T26" fmla="*/ 129 w 136"/>
                  <a:gd name="T27" fmla="*/ 32 h 147"/>
                  <a:gd name="T28" fmla="*/ 136 w 136"/>
                  <a:gd name="T29" fmla="*/ 46 h 147"/>
                  <a:gd name="T30" fmla="*/ 130 w 136"/>
                  <a:gd name="T31" fmla="*/ 65 h 147"/>
                  <a:gd name="T32" fmla="*/ 130 w 136"/>
                  <a:gd name="T33" fmla="*/ 80 h 147"/>
                  <a:gd name="T34" fmla="*/ 136 w 136"/>
                  <a:gd name="T35" fmla="*/ 100 h 147"/>
                  <a:gd name="T36" fmla="*/ 129 w 136"/>
                  <a:gd name="T37" fmla="*/ 114 h 147"/>
                  <a:gd name="T38" fmla="*/ 121 w 136"/>
                  <a:gd name="T39" fmla="*/ 121 h 147"/>
                  <a:gd name="T40" fmla="*/ 112 w 136"/>
                  <a:gd name="T41" fmla="*/ 123 h 147"/>
                  <a:gd name="T42" fmla="*/ 102 w 136"/>
                  <a:gd name="T43" fmla="*/ 122 h 147"/>
                  <a:gd name="T44" fmla="*/ 94 w 136"/>
                  <a:gd name="T45" fmla="*/ 131 h 147"/>
                  <a:gd name="T46" fmla="*/ 80 w 136"/>
                  <a:gd name="T47" fmla="*/ 145 h 147"/>
                  <a:gd name="T48" fmla="*/ 59 w 136"/>
                  <a:gd name="T49" fmla="*/ 145 h 147"/>
                  <a:gd name="T50" fmla="*/ 45 w 136"/>
                  <a:gd name="T51" fmla="*/ 131 h 147"/>
                  <a:gd name="T52" fmla="*/ 36 w 136"/>
                  <a:gd name="T53" fmla="*/ 123 h 147"/>
                  <a:gd name="T54" fmla="*/ 26 w 136"/>
                  <a:gd name="T55" fmla="*/ 124 h 147"/>
                  <a:gd name="T56" fmla="*/ 16 w 136"/>
                  <a:gd name="T57" fmla="*/ 122 h 147"/>
                  <a:gd name="T58" fmla="*/ 8 w 136"/>
                  <a:gd name="T59" fmla="*/ 116 h 147"/>
                  <a:gd name="T60" fmla="*/ 1 w 136"/>
                  <a:gd name="T61" fmla="*/ 101 h 147"/>
                  <a:gd name="T62" fmla="*/ 7 w 136"/>
                  <a:gd name="T63" fmla="*/ 8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0" name="Freeform 366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9 w 39"/>
                  <a:gd name="T1" fmla="*/ 39 h 39"/>
                  <a:gd name="T2" fmla="*/ 28 w 39"/>
                  <a:gd name="T3" fmla="*/ 38 h 39"/>
                  <a:gd name="T4" fmla="*/ 33 w 39"/>
                  <a:gd name="T5" fmla="*/ 33 h 39"/>
                  <a:gd name="T6" fmla="*/ 38 w 39"/>
                  <a:gd name="T7" fmla="*/ 27 h 39"/>
                  <a:gd name="T8" fmla="*/ 39 w 39"/>
                  <a:gd name="T9" fmla="*/ 19 h 39"/>
                  <a:gd name="T10" fmla="*/ 38 w 39"/>
                  <a:gd name="T11" fmla="*/ 12 h 39"/>
                  <a:gd name="T12" fmla="*/ 33 w 39"/>
                  <a:gd name="T13" fmla="*/ 5 h 39"/>
                  <a:gd name="T14" fmla="*/ 28 w 39"/>
                  <a:gd name="T15" fmla="*/ 1 h 39"/>
                  <a:gd name="T16" fmla="*/ 19 w 39"/>
                  <a:gd name="T17" fmla="*/ 0 h 39"/>
                  <a:gd name="T18" fmla="*/ 13 w 39"/>
                  <a:gd name="T19" fmla="*/ 1 h 39"/>
                  <a:gd name="T20" fmla="*/ 6 w 39"/>
                  <a:gd name="T21" fmla="*/ 5 h 39"/>
                  <a:gd name="T22" fmla="*/ 1 w 39"/>
                  <a:gd name="T23" fmla="*/ 12 h 39"/>
                  <a:gd name="T24" fmla="*/ 0 w 39"/>
                  <a:gd name="T25" fmla="*/ 19 h 39"/>
                  <a:gd name="T26" fmla="*/ 1 w 39"/>
                  <a:gd name="T27" fmla="*/ 27 h 39"/>
                  <a:gd name="T28" fmla="*/ 6 w 39"/>
                  <a:gd name="T29" fmla="*/ 33 h 39"/>
                  <a:gd name="T30" fmla="*/ 13 w 39"/>
                  <a:gd name="T31" fmla="*/ 38 h 39"/>
                  <a:gd name="T32" fmla="*/ 19 w 39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1" name="Freeform 367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9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29 h 59"/>
                  <a:gd name="T26" fmla="*/ 2 w 60"/>
                  <a:gd name="T27" fmla="*/ 35 h 59"/>
                  <a:gd name="T28" fmla="*/ 3 w 60"/>
                  <a:gd name="T29" fmla="*/ 41 h 59"/>
                  <a:gd name="T30" fmla="*/ 6 w 60"/>
                  <a:gd name="T31" fmla="*/ 46 h 59"/>
                  <a:gd name="T32" fmla="*/ 10 w 60"/>
                  <a:gd name="T33" fmla="*/ 50 h 59"/>
                  <a:gd name="T34" fmla="*/ 14 w 60"/>
                  <a:gd name="T35" fmla="*/ 54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7 w 60"/>
                  <a:gd name="T47" fmla="*/ 54 h 59"/>
                  <a:gd name="T48" fmla="*/ 51 w 60"/>
                  <a:gd name="T49" fmla="*/ 50 h 59"/>
                  <a:gd name="T50" fmla="*/ 55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2" name="Freeform 368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4 h 30"/>
                  <a:gd name="T12" fmla="*/ 2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3" name="Freeform 369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7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0 w 60"/>
                  <a:gd name="T27" fmla="*/ 36 h 60"/>
                  <a:gd name="T28" fmla="*/ 2 w 60"/>
                  <a:gd name="T29" fmla="*/ 42 h 60"/>
                  <a:gd name="T30" fmla="*/ 4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7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4" name="Freeform 370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1 w 29"/>
                  <a:gd name="T3" fmla="*/ 30 h 30"/>
                  <a:gd name="T4" fmla="*/ 9 w 29"/>
                  <a:gd name="T5" fmla="*/ 29 h 30"/>
                  <a:gd name="T6" fmla="*/ 7 w 29"/>
                  <a:gd name="T7" fmla="*/ 27 h 30"/>
                  <a:gd name="T8" fmla="*/ 4 w 29"/>
                  <a:gd name="T9" fmla="*/ 26 h 30"/>
                  <a:gd name="T10" fmla="*/ 2 w 29"/>
                  <a:gd name="T11" fmla="*/ 23 h 30"/>
                  <a:gd name="T12" fmla="*/ 1 w 29"/>
                  <a:gd name="T13" fmla="*/ 21 h 30"/>
                  <a:gd name="T14" fmla="*/ 0 w 29"/>
                  <a:gd name="T15" fmla="*/ 18 h 30"/>
                  <a:gd name="T16" fmla="*/ 0 w 29"/>
                  <a:gd name="T17" fmla="*/ 15 h 30"/>
                  <a:gd name="T18" fmla="*/ 0 w 29"/>
                  <a:gd name="T19" fmla="*/ 13 h 30"/>
                  <a:gd name="T20" fmla="*/ 1 w 29"/>
                  <a:gd name="T21" fmla="*/ 10 h 30"/>
                  <a:gd name="T22" fmla="*/ 2 w 29"/>
                  <a:gd name="T23" fmla="*/ 7 h 30"/>
                  <a:gd name="T24" fmla="*/ 4 w 29"/>
                  <a:gd name="T25" fmla="*/ 5 h 30"/>
                  <a:gd name="T26" fmla="*/ 7 w 29"/>
                  <a:gd name="T27" fmla="*/ 3 h 30"/>
                  <a:gd name="T28" fmla="*/ 9 w 29"/>
                  <a:gd name="T29" fmla="*/ 1 h 30"/>
                  <a:gd name="T30" fmla="*/ 11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3 h 30"/>
                  <a:gd name="T40" fmla="*/ 25 w 29"/>
                  <a:gd name="T41" fmla="*/ 5 h 30"/>
                  <a:gd name="T42" fmla="*/ 26 w 29"/>
                  <a:gd name="T43" fmla="*/ 7 h 30"/>
                  <a:gd name="T44" fmla="*/ 28 w 29"/>
                  <a:gd name="T45" fmla="*/ 10 h 30"/>
                  <a:gd name="T46" fmla="*/ 29 w 29"/>
                  <a:gd name="T47" fmla="*/ 13 h 30"/>
                  <a:gd name="T48" fmla="*/ 29 w 29"/>
                  <a:gd name="T49" fmla="*/ 15 h 30"/>
                  <a:gd name="T50" fmla="*/ 28 w 29"/>
                  <a:gd name="T51" fmla="*/ 21 h 30"/>
                  <a:gd name="T52" fmla="*/ 25 w 29"/>
                  <a:gd name="T53" fmla="*/ 26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5" name="Freeform 371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8 h 59"/>
                  <a:gd name="T10" fmla="*/ 46 w 60"/>
                  <a:gd name="T11" fmla="*/ 5 h 59"/>
                  <a:gd name="T12" fmla="*/ 41 w 60"/>
                  <a:gd name="T13" fmla="*/ 3 h 59"/>
                  <a:gd name="T14" fmla="*/ 35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8 h 59"/>
                  <a:gd name="T22" fmla="*/ 2 w 60"/>
                  <a:gd name="T23" fmla="*/ 19 h 59"/>
                  <a:gd name="T24" fmla="*/ 0 w 60"/>
                  <a:gd name="T25" fmla="*/ 30 h 59"/>
                  <a:gd name="T26" fmla="*/ 1 w 60"/>
                  <a:gd name="T27" fmla="*/ 36 h 59"/>
                  <a:gd name="T28" fmla="*/ 2 w 60"/>
                  <a:gd name="T29" fmla="*/ 41 h 59"/>
                  <a:gd name="T30" fmla="*/ 5 w 60"/>
                  <a:gd name="T31" fmla="*/ 46 h 59"/>
                  <a:gd name="T32" fmla="*/ 9 w 60"/>
                  <a:gd name="T33" fmla="*/ 51 h 59"/>
                  <a:gd name="T34" fmla="*/ 13 w 60"/>
                  <a:gd name="T35" fmla="*/ 54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4 h 59"/>
                  <a:gd name="T48" fmla="*/ 50 w 60"/>
                  <a:gd name="T49" fmla="*/ 51 h 59"/>
                  <a:gd name="T50" fmla="*/ 54 w 60"/>
                  <a:gd name="T51" fmla="*/ 46 h 59"/>
                  <a:gd name="T52" fmla="*/ 57 w 60"/>
                  <a:gd name="T53" fmla="*/ 41 h 59"/>
                  <a:gd name="T54" fmla="*/ 58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6" name="Freeform 372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1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6 h 29"/>
                  <a:gd name="T10" fmla="*/ 2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2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1 h 29"/>
                  <a:gd name="T30" fmla="*/ 11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0 w 30"/>
                  <a:gd name="T37" fmla="*/ 1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8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8 w 30"/>
                  <a:gd name="T51" fmla="*/ 21 h 29"/>
                  <a:gd name="T52" fmla="*/ 25 w 30"/>
                  <a:gd name="T53" fmla="*/ 26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7" name="Freeform 373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5 w 60"/>
                  <a:gd name="T7" fmla="*/ 13 h 60"/>
                  <a:gd name="T8" fmla="*/ 52 w 60"/>
                  <a:gd name="T9" fmla="*/ 8 h 60"/>
                  <a:gd name="T10" fmla="*/ 47 w 60"/>
                  <a:gd name="T11" fmla="*/ 5 h 60"/>
                  <a:gd name="T12" fmla="*/ 42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7 w 60"/>
                  <a:gd name="T47" fmla="*/ 54 h 60"/>
                  <a:gd name="T48" fmla="*/ 52 w 60"/>
                  <a:gd name="T49" fmla="*/ 51 h 60"/>
                  <a:gd name="T50" fmla="*/ 55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8" name="Freeform 374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19" name="Freeform 375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9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0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9 w 60"/>
                  <a:gd name="T37" fmla="*/ 56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0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0" name="Freeform 376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9 w 30"/>
                  <a:gd name="T5" fmla="*/ 27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1 w 30"/>
                  <a:gd name="T13" fmla="*/ 19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1 w 30"/>
                  <a:gd name="T21" fmla="*/ 9 h 29"/>
                  <a:gd name="T22" fmla="*/ 3 w 30"/>
                  <a:gd name="T23" fmla="*/ 6 h 29"/>
                  <a:gd name="T24" fmla="*/ 5 w 30"/>
                  <a:gd name="T25" fmla="*/ 3 h 29"/>
                  <a:gd name="T26" fmla="*/ 7 w 30"/>
                  <a:gd name="T27" fmla="*/ 2 h 29"/>
                  <a:gd name="T28" fmla="*/ 9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3 h 29"/>
                  <a:gd name="T42" fmla="*/ 27 w 30"/>
                  <a:gd name="T43" fmla="*/ 6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7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1" name="Freeform 377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3 h 60"/>
                  <a:gd name="T8" fmla="*/ 50 w 59"/>
                  <a:gd name="T9" fmla="*/ 9 h 60"/>
                  <a:gd name="T10" fmla="*/ 46 w 59"/>
                  <a:gd name="T11" fmla="*/ 5 h 60"/>
                  <a:gd name="T12" fmla="*/ 41 w 59"/>
                  <a:gd name="T13" fmla="*/ 3 h 60"/>
                  <a:gd name="T14" fmla="*/ 35 w 59"/>
                  <a:gd name="T15" fmla="*/ 2 h 60"/>
                  <a:gd name="T16" fmla="*/ 30 w 59"/>
                  <a:gd name="T17" fmla="*/ 0 h 60"/>
                  <a:gd name="T18" fmla="*/ 18 w 59"/>
                  <a:gd name="T19" fmla="*/ 3 h 60"/>
                  <a:gd name="T20" fmla="*/ 9 w 59"/>
                  <a:gd name="T21" fmla="*/ 9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7 h 60"/>
                  <a:gd name="T32" fmla="*/ 9 w 59"/>
                  <a:gd name="T33" fmla="*/ 51 h 60"/>
                  <a:gd name="T34" fmla="*/ 13 w 59"/>
                  <a:gd name="T35" fmla="*/ 55 h 60"/>
                  <a:gd name="T36" fmla="*/ 18 w 59"/>
                  <a:gd name="T37" fmla="*/ 58 h 60"/>
                  <a:gd name="T38" fmla="*/ 24 w 59"/>
                  <a:gd name="T39" fmla="*/ 59 h 60"/>
                  <a:gd name="T40" fmla="*/ 30 w 59"/>
                  <a:gd name="T41" fmla="*/ 60 h 60"/>
                  <a:gd name="T42" fmla="*/ 35 w 59"/>
                  <a:gd name="T43" fmla="*/ 59 h 60"/>
                  <a:gd name="T44" fmla="*/ 41 w 59"/>
                  <a:gd name="T45" fmla="*/ 58 h 60"/>
                  <a:gd name="T46" fmla="*/ 46 w 59"/>
                  <a:gd name="T47" fmla="*/ 55 h 60"/>
                  <a:gd name="T48" fmla="*/ 50 w 59"/>
                  <a:gd name="T49" fmla="*/ 51 h 60"/>
                  <a:gd name="T50" fmla="*/ 54 w 59"/>
                  <a:gd name="T51" fmla="*/ 47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2" name="Freeform 378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6 w 30"/>
                  <a:gd name="T7" fmla="*/ 27 h 30"/>
                  <a:gd name="T8" fmla="*/ 4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4 w 30"/>
                  <a:gd name="T25" fmla="*/ 5 h 30"/>
                  <a:gd name="T26" fmla="*/ 6 w 30"/>
                  <a:gd name="T27" fmla="*/ 3 h 30"/>
                  <a:gd name="T28" fmla="*/ 9 w 30"/>
                  <a:gd name="T29" fmla="*/ 2 h 30"/>
                  <a:gd name="T30" fmla="*/ 12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0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8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1 h 30"/>
                  <a:gd name="T52" fmla="*/ 25 w 30"/>
                  <a:gd name="T53" fmla="*/ 26 h 30"/>
                  <a:gd name="T54" fmla="*/ 20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3" name="Freeform 379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60 h 60"/>
                  <a:gd name="T40" fmla="*/ 30 w 60"/>
                  <a:gd name="T41" fmla="*/ 60 h 60"/>
                  <a:gd name="T42" fmla="*/ 36 w 60"/>
                  <a:gd name="T43" fmla="*/ 60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4" name="Freeform 380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8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1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3 h 30"/>
                  <a:gd name="T20" fmla="*/ 1 w 30"/>
                  <a:gd name="T21" fmla="*/ 9 h 30"/>
                  <a:gd name="T22" fmla="*/ 2 w 30"/>
                  <a:gd name="T23" fmla="*/ 7 h 30"/>
                  <a:gd name="T24" fmla="*/ 4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5" name="Freeform 381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58 w 58"/>
                  <a:gd name="T1" fmla="*/ 30 h 60"/>
                  <a:gd name="T2" fmla="*/ 58 w 58"/>
                  <a:gd name="T3" fmla="*/ 24 h 60"/>
                  <a:gd name="T4" fmla="*/ 56 w 58"/>
                  <a:gd name="T5" fmla="*/ 18 h 60"/>
                  <a:gd name="T6" fmla="*/ 54 w 58"/>
                  <a:gd name="T7" fmla="*/ 14 h 60"/>
                  <a:gd name="T8" fmla="*/ 50 w 58"/>
                  <a:gd name="T9" fmla="*/ 9 h 60"/>
                  <a:gd name="T10" fmla="*/ 46 w 58"/>
                  <a:gd name="T11" fmla="*/ 6 h 60"/>
                  <a:gd name="T12" fmla="*/ 40 w 58"/>
                  <a:gd name="T13" fmla="*/ 2 h 60"/>
                  <a:gd name="T14" fmla="*/ 34 w 58"/>
                  <a:gd name="T15" fmla="*/ 1 h 60"/>
                  <a:gd name="T16" fmla="*/ 28 w 58"/>
                  <a:gd name="T17" fmla="*/ 0 h 60"/>
                  <a:gd name="T18" fmla="*/ 17 w 58"/>
                  <a:gd name="T19" fmla="*/ 2 h 60"/>
                  <a:gd name="T20" fmla="*/ 8 w 58"/>
                  <a:gd name="T21" fmla="*/ 9 h 60"/>
                  <a:gd name="T22" fmla="*/ 2 w 58"/>
                  <a:gd name="T23" fmla="*/ 18 h 60"/>
                  <a:gd name="T24" fmla="*/ 0 w 58"/>
                  <a:gd name="T25" fmla="*/ 30 h 60"/>
                  <a:gd name="T26" fmla="*/ 0 w 58"/>
                  <a:gd name="T27" fmla="*/ 36 h 60"/>
                  <a:gd name="T28" fmla="*/ 2 w 58"/>
                  <a:gd name="T29" fmla="*/ 42 h 60"/>
                  <a:gd name="T30" fmla="*/ 4 w 58"/>
                  <a:gd name="T31" fmla="*/ 46 h 60"/>
                  <a:gd name="T32" fmla="*/ 8 w 58"/>
                  <a:gd name="T33" fmla="*/ 51 h 60"/>
                  <a:gd name="T34" fmla="*/ 12 w 58"/>
                  <a:gd name="T35" fmla="*/ 54 h 60"/>
                  <a:gd name="T36" fmla="*/ 18 w 58"/>
                  <a:gd name="T37" fmla="*/ 58 h 60"/>
                  <a:gd name="T38" fmla="*/ 23 w 58"/>
                  <a:gd name="T39" fmla="*/ 59 h 60"/>
                  <a:gd name="T40" fmla="*/ 28 w 58"/>
                  <a:gd name="T41" fmla="*/ 60 h 60"/>
                  <a:gd name="T42" fmla="*/ 34 w 58"/>
                  <a:gd name="T43" fmla="*/ 59 h 60"/>
                  <a:gd name="T44" fmla="*/ 40 w 58"/>
                  <a:gd name="T45" fmla="*/ 58 h 60"/>
                  <a:gd name="T46" fmla="*/ 46 w 58"/>
                  <a:gd name="T47" fmla="*/ 54 h 60"/>
                  <a:gd name="T48" fmla="*/ 50 w 58"/>
                  <a:gd name="T49" fmla="*/ 51 h 60"/>
                  <a:gd name="T50" fmla="*/ 54 w 58"/>
                  <a:gd name="T51" fmla="*/ 46 h 60"/>
                  <a:gd name="T52" fmla="*/ 56 w 58"/>
                  <a:gd name="T53" fmla="*/ 42 h 60"/>
                  <a:gd name="T54" fmla="*/ 58 w 58"/>
                  <a:gd name="T55" fmla="*/ 36 h 60"/>
                  <a:gd name="T56" fmla="*/ 58 w 58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6" name="Freeform 382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3 w 28"/>
                  <a:gd name="T1" fmla="*/ 30 h 30"/>
                  <a:gd name="T2" fmla="*/ 11 w 28"/>
                  <a:gd name="T3" fmla="*/ 30 h 30"/>
                  <a:gd name="T4" fmla="*/ 9 w 28"/>
                  <a:gd name="T5" fmla="*/ 29 h 30"/>
                  <a:gd name="T6" fmla="*/ 5 w 28"/>
                  <a:gd name="T7" fmla="*/ 28 h 30"/>
                  <a:gd name="T8" fmla="*/ 3 w 28"/>
                  <a:gd name="T9" fmla="*/ 25 h 30"/>
                  <a:gd name="T10" fmla="*/ 2 w 28"/>
                  <a:gd name="T11" fmla="*/ 23 h 30"/>
                  <a:gd name="T12" fmla="*/ 1 w 28"/>
                  <a:gd name="T13" fmla="*/ 21 h 30"/>
                  <a:gd name="T14" fmla="*/ 0 w 28"/>
                  <a:gd name="T15" fmla="*/ 18 h 30"/>
                  <a:gd name="T16" fmla="*/ 0 w 28"/>
                  <a:gd name="T17" fmla="*/ 15 h 30"/>
                  <a:gd name="T18" fmla="*/ 0 w 28"/>
                  <a:gd name="T19" fmla="*/ 13 h 30"/>
                  <a:gd name="T20" fmla="*/ 1 w 28"/>
                  <a:gd name="T21" fmla="*/ 9 h 30"/>
                  <a:gd name="T22" fmla="*/ 2 w 28"/>
                  <a:gd name="T23" fmla="*/ 7 h 30"/>
                  <a:gd name="T24" fmla="*/ 3 w 28"/>
                  <a:gd name="T25" fmla="*/ 5 h 30"/>
                  <a:gd name="T26" fmla="*/ 5 w 28"/>
                  <a:gd name="T27" fmla="*/ 3 h 30"/>
                  <a:gd name="T28" fmla="*/ 9 w 28"/>
                  <a:gd name="T29" fmla="*/ 1 h 30"/>
                  <a:gd name="T30" fmla="*/ 11 w 28"/>
                  <a:gd name="T31" fmla="*/ 0 h 30"/>
                  <a:gd name="T32" fmla="*/ 13 w 28"/>
                  <a:gd name="T33" fmla="*/ 0 h 30"/>
                  <a:gd name="T34" fmla="*/ 17 w 28"/>
                  <a:gd name="T35" fmla="*/ 0 h 30"/>
                  <a:gd name="T36" fmla="*/ 19 w 28"/>
                  <a:gd name="T37" fmla="*/ 1 h 30"/>
                  <a:gd name="T38" fmla="*/ 23 w 28"/>
                  <a:gd name="T39" fmla="*/ 3 h 30"/>
                  <a:gd name="T40" fmla="*/ 25 w 28"/>
                  <a:gd name="T41" fmla="*/ 5 h 30"/>
                  <a:gd name="T42" fmla="*/ 26 w 28"/>
                  <a:gd name="T43" fmla="*/ 7 h 30"/>
                  <a:gd name="T44" fmla="*/ 27 w 28"/>
                  <a:gd name="T45" fmla="*/ 9 h 30"/>
                  <a:gd name="T46" fmla="*/ 28 w 28"/>
                  <a:gd name="T47" fmla="*/ 13 h 30"/>
                  <a:gd name="T48" fmla="*/ 28 w 28"/>
                  <a:gd name="T49" fmla="*/ 15 h 30"/>
                  <a:gd name="T50" fmla="*/ 27 w 28"/>
                  <a:gd name="T51" fmla="*/ 21 h 30"/>
                  <a:gd name="T52" fmla="*/ 25 w 28"/>
                  <a:gd name="T53" fmla="*/ 25 h 30"/>
                  <a:gd name="T54" fmla="*/ 19 w 28"/>
                  <a:gd name="T55" fmla="*/ 29 h 30"/>
                  <a:gd name="T56" fmla="*/ 13 w 28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7" name="Freeform 383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2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8" name="Freeform 384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29" name="Freeform 385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8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2 h 59"/>
                  <a:gd name="T14" fmla="*/ 35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2 w 60"/>
                  <a:gd name="T29" fmla="*/ 41 h 59"/>
                  <a:gd name="T30" fmla="*/ 4 w 60"/>
                  <a:gd name="T31" fmla="*/ 47 h 59"/>
                  <a:gd name="T32" fmla="*/ 8 w 60"/>
                  <a:gd name="T33" fmla="*/ 51 h 59"/>
                  <a:gd name="T34" fmla="*/ 12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8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0" name="Freeform 386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6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0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6 h 30"/>
                  <a:gd name="T44" fmla="*/ 28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0 h 30"/>
                  <a:gd name="T52" fmla="*/ 25 w 30"/>
                  <a:gd name="T53" fmla="*/ 25 h 30"/>
                  <a:gd name="T54" fmla="*/ 20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1" name="Freeform 387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60 w 60"/>
                  <a:gd name="T1" fmla="*/ 27 h 57"/>
                  <a:gd name="T2" fmla="*/ 59 w 60"/>
                  <a:gd name="T3" fmla="*/ 23 h 57"/>
                  <a:gd name="T4" fmla="*/ 57 w 60"/>
                  <a:gd name="T5" fmla="*/ 17 h 57"/>
                  <a:gd name="T6" fmla="*/ 54 w 60"/>
                  <a:gd name="T7" fmla="*/ 12 h 57"/>
                  <a:gd name="T8" fmla="*/ 50 w 60"/>
                  <a:gd name="T9" fmla="*/ 8 h 57"/>
                  <a:gd name="T10" fmla="*/ 46 w 60"/>
                  <a:gd name="T11" fmla="*/ 4 h 57"/>
                  <a:gd name="T12" fmla="*/ 41 w 60"/>
                  <a:gd name="T13" fmla="*/ 2 h 57"/>
                  <a:gd name="T14" fmla="*/ 35 w 60"/>
                  <a:gd name="T15" fmla="*/ 0 h 57"/>
                  <a:gd name="T16" fmla="*/ 30 w 60"/>
                  <a:gd name="T17" fmla="*/ 0 h 57"/>
                  <a:gd name="T18" fmla="*/ 18 w 60"/>
                  <a:gd name="T19" fmla="*/ 2 h 57"/>
                  <a:gd name="T20" fmla="*/ 9 w 60"/>
                  <a:gd name="T21" fmla="*/ 8 h 57"/>
                  <a:gd name="T22" fmla="*/ 2 w 60"/>
                  <a:gd name="T23" fmla="*/ 17 h 57"/>
                  <a:gd name="T24" fmla="*/ 0 w 60"/>
                  <a:gd name="T25" fmla="*/ 27 h 57"/>
                  <a:gd name="T26" fmla="*/ 1 w 60"/>
                  <a:gd name="T27" fmla="*/ 33 h 57"/>
                  <a:gd name="T28" fmla="*/ 2 w 60"/>
                  <a:gd name="T29" fmla="*/ 39 h 57"/>
                  <a:gd name="T30" fmla="*/ 4 w 60"/>
                  <a:gd name="T31" fmla="*/ 45 h 57"/>
                  <a:gd name="T32" fmla="*/ 8 w 60"/>
                  <a:gd name="T33" fmla="*/ 49 h 57"/>
                  <a:gd name="T34" fmla="*/ 12 w 60"/>
                  <a:gd name="T35" fmla="*/ 53 h 57"/>
                  <a:gd name="T36" fmla="*/ 18 w 60"/>
                  <a:gd name="T37" fmla="*/ 55 h 57"/>
                  <a:gd name="T38" fmla="*/ 24 w 60"/>
                  <a:gd name="T39" fmla="*/ 57 h 57"/>
                  <a:gd name="T40" fmla="*/ 30 w 60"/>
                  <a:gd name="T41" fmla="*/ 57 h 57"/>
                  <a:gd name="T42" fmla="*/ 35 w 60"/>
                  <a:gd name="T43" fmla="*/ 57 h 57"/>
                  <a:gd name="T44" fmla="*/ 41 w 60"/>
                  <a:gd name="T45" fmla="*/ 55 h 57"/>
                  <a:gd name="T46" fmla="*/ 46 w 60"/>
                  <a:gd name="T47" fmla="*/ 53 h 57"/>
                  <a:gd name="T48" fmla="*/ 50 w 60"/>
                  <a:gd name="T49" fmla="*/ 49 h 57"/>
                  <a:gd name="T50" fmla="*/ 54 w 60"/>
                  <a:gd name="T51" fmla="*/ 45 h 57"/>
                  <a:gd name="T52" fmla="*/ 57 w 60"/>
                  <a:gd name="T53" fmla="*/ 39 h 57"/>
                  <a:gd name="T54" fmla="*/ 59 w 60"/>
                  <a:gd name="T55" fmla="*/ 33 h 57"/>
                  <a:gd name="T56" fmla="*/ 60 w 60"/>
                  <a:gd name="T57" fmla="*/ 2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2" name="Freeform 388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5 w 30"/>
                  <a:gd name="T1" fmla="*/ 27 h 27"/>
                  <a:gd name="T2" fmla="*/ 11 w 30"/>
                  <a:gd name="T3" fmla="*/ 27 h 27"/>
                  <a:gd name="T4" fmla="*/ 9 w 30"/>
                  <a:gd name="T5" fmla="*/ 26 h 27"/>
                  <a:gd name="T6" fmla="*/ 7 w 30"/>
                  <a:gd name="T7" fmla="*/ 25 h 27"/>
                  <a:gd name="T8" fmla="*/ 4 w 30"/>
                  <a:gd name="T9" fmla="*/ 23 h 27"/>
                  <a:gd name="T10" fmla="*/ 2 w 30"/>
                  <a:gd name="T11" fmla="*/ 21 h 27"/>
                  <a:gd name="T12" fmla="*/ 1 w 30"/>
                  <a:gd name="T13" fmla="*/ 18 h 27"/>
                  <a:gd name="T14" fmla="*/ 0 w 30"/>
                  <a:gd name="T15" fmla="*/ 16 h 27"/>
                  <a:gd name="T16" fmla="*/ 0 w 30"/>
                  <a:gd name="T17" fmla="*/ 12 h 27"/>
                  <a:gd name="T18" fmla="*/ 0 w 30"/>
                  <a:gd name="T19" fmla="*/ 10 h 27"/>
                  <a:gd name="T20" fmla="*/ 1 w 30"/>
                  <a:gd name="T21" fmla="*/ 7 h 27"/>
                  <a:gd name="T22" fmla="*/ 2 w 30"/>
                  <a:gd name="T23" fmla="*/ 4 h 27"/>
                  <a:gd name="T24" fmla="*/ 4 w 30"/>
                  <a:gd name="T25" fmla="*/ 2 h 27"/>
                  <a:gd name="T26" fmla="*/ 7 w 30"/>
                  <a:gd name="T27" fmla="*/ 1 h 27"/>
                  <a:gd name="T28" fmla="*/ 9 w 30"/>
                  <a:gd name="T29" fmla="*/ 0 h 27"/>
                  <a:gd name="T30" fmla="*/ 11 w 30"/>
                  <a:gd name="T31" fmla="*/ 0 h 27"/>
                  <a:gd name="T32" fmla="*/ 15 w 30"/>
                  <a:gd name="T33" fmla="*/ 0 h 27"/>
                  <a:gd name="T34" fmla="*/ 17 w 30"/>
                  <a:gd name="T35" fmla="*/ 0 h 27"/>
                  <a:gd name="T36" fmla="*/ 20 w 30"/>
                  <a:gd name="T37" fmla="*/ 0 h 27"/>
                  <a:gd name="T38" fmla="*/ 23 w 30"/>
                  <a:gd name="T39" fmla="*/ 1 h 27"/>
                  <a:gd name="T40" fmla="*/ 25 w 30"/>
                  <a:gd name="T41" fmla="*/ 2 h 27"/>
                  <a:gd name="T42" fmla="*/ 26 w 30"/>
                  <a:gd name="T43" fmla="*/ 4 h 27"/>
                  <a:gd name="T44" fmla="*/ 29 w 30"/>
                  <a:gd name="T45" fmla="*/ 7 h 27"/>
                  <a:gd name="T46" fmla="*/ 30 w 30"/>
                  <a:gd name="T47" fmla="*/ 10 h 27"/>
                  <a:gd name="T48" fmla="*/ 30 w 30"/>
                  <a:gd name="T49" fmla="*/ 12 h 27"/>
                  <a:gd name="T50" fmla="*/ 29 w 30"/>
                  <a:gd name="T51" fmla="*/ 18 h 27"/>
                  <a:gd name="T52" fmla="*/ 25 w 30"/>
                  <a:gd name="T53" fmla="*/ 23 h 27"/>
                  <a:gd name="T54" fmla="*/ 20 w 30"/>
                  <a:gd name="T55" fmla="*/ 26 h 27"/>
                  <a:gd name="T56" fmla="*/ 15 w 30"/>
                  <a:gd name="T57" fmla="*/ 2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3" name="Freeform 389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4" name="Freeform 390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2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5" name="Freeform 391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8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0 w 60"/>
                  <a:gd name="T27" fmla="*/ 36 h 60"/>
                  <a:gd name="T28" fmla="*/ 3 w 60"/>
                  <a:gd name="T29" fmla="*/ 41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6" name="Freeform 392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2 w 29"/>
                  <a:gd name="T3" fmla="*/ 30 h 30"/>
                  <a:gd name="T4" fmla="*/ 9 w 29"/>
                  <a:gd name="T5" fmla="*/ 29 h 30"/>
                  <a:gd name="T6" fmla="*/ 7 w 29"/>
                  <a:gd name="T7" fmla="*/ 26 h 30"/>
                  <a:gd name="T8" fmla="*/ 5 w 29"/>
                  <a:gd name="T9" fmla="*/ 25 h 30"/>
                  <a:gd name="T10" fmla="*/ 3 w 29"/>
                  <a:gd name="T11" fmla="*/ 23 h 30"/>
                  <a:gd name="T12" fmla="*/ 1 w 29"/>
                  <a:gd name="T13" fmla="*/ 21 h 30"/>
                  <a:gd name="T14" fmla="*/ 0 w 29"/>
                  <a:gd name="T15" fmla="*/ 17 h 30"/>
                  <a:gd name="T16" fmla="*/ 0 w 29"/>
                  <a:gd name="T17" fmla="*/ 15 h 30"/>
                  <a:gd name="T18" fmla="*/ 0 w 29"/>
                  <a:gd name="T19" fmla="*/ 12 h 30"/>
                  <a:gd name="T20" fmla="*/ 1 w 29"/>
                  <a:gd name="T21" fmla="*/ 9 h 30"/>
                  <a:gd name="T22" fmla="*/ 3 w 29"/>
                  <a:gd name="T23" fmla="*/ 7 h 30"/>
                  <a:gd name="T24" fmla="*/ 5 w 29"/>
                  <a:gd name="T25" fmla="*/ 5 h 30"/>
                  <a:gd name="T26" fmla="*/ 7 w 29"/>
                  <a:gd name="T27" fmla="*/ 2 h 30"/>
                  <a:gd name="T28" fmla="*/ 9 w 29"/>
                  <a:gd name="T29" fmla="*/ 1 h 30"/>
                  <a:gd name="T30" fmla="*/ 12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2 h 30"/>
                  <a:gd name="T40" fmla="*/ 26 w 29"/>
                  <a:gd name="T41" fmla="*/ 5 h 30"/>
                  <a:gd name="T42" fmla="*/ 27 w 29"/>
                  <a:gd name="T43" fmla="*/ 7 h 30"/>
                  <a:gd name="T44" fmla="*/ 28 w 29"/>
                  <a:gd name="T45" fmla="*/ 9 h 30"/>
                  <a:gd name="T46" fmla="*/ 29 w 29"/>
                  <a:gd name="T47" fmla="*/ 12 h 30"/>
                  <a:gd name="T48" fmla="*/ 29 w 29"/>
                  <a:gd name="T49" fmla="*/ 15 h 30"/>
                  <a:gd name="T50" fmla="*/ 28 w 29"/>
                  <a:gd name="T51" fmla="*/ 21 h 30"/>
                  <a:gd name="T52" fmla="*/ 26 w 29"/>
                  <a:gd name="T53" fmla="*/ 25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7" name="Freeform 393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59 w 59"/>
                  <a:gd name="T1" fmla="*/ 29 h 59"/>
                  <a:gd name="T2" fmla="*/ 58 w 59"/>
                  <a:gd name="T3" fmla="*/ 23 h 59"/>
                  <a:gd name="T4" fmla="*/ 57 w 59"/>
                  <a:gd name="T5" fmla="*/ 19 h 59"/>
                  <a:gd name="T6" fmla="*/ 54 w 59"/>
                  <a:gd name="T7" fmla="*/ 13 h 59"/>
                  <a:gd name="T8" fmla="*/ 50 w 59"/>
                  <a:gd name="T9" fmla="*/ 8 h 59"/>
                  <a:gd name="T10" fmla="*/ 46 w 59"/>
                  <a:gd name="T11" fmla="*/ 5 h 59"/>
                  <a:gd name="T12" fmla="*/ 41 w 59"/>
                  <a:gd name="T13" fmla="*/ 2 h 59"/>
                  <a:gd name="T14" fmla="*/ 35 w 59"/>
                  <a:gd name="T15" fmla="*/ 0 h 59"/>
                  <a:gd name="T16" fmla="*/ 30 w 59"/>
                  <a:gd name="T17" fmla="*/ 0 h 59"/>
                  <a:gd name="T18" fmla="*/ 18 w 59"/>
                  <a:gd name="T19" fmla="*/ 2 h 59"/>
                  <a:gd name="T20" fmla="*/ 9 w 59"/>
                  <a:gd name="T21" fmla="*/ 8 h 59"/>
                  <a:gd name="T22" fmla="*/ 2 w 59"/>
                  <a:gd name="T23" fmla="*/ 17 h 59"/>
                  <a:gd name="T24" fmla="*/ 0 w 59"/>
                  <a:gd name="T25" fmla="*/ 29 h 59"/>
                  <a:gd name="T26" fmla="*/ 1 w 59"/>
                  <a:gd name="T27" fmla="*/ 35 h 59"/>
                  <a:gd name="T28" fmla="*/ 2 w 59"/>
                  <a:gd name="T29" fmla="*/ 40 h 59"/>
                  <a:gd name="T30" fmla="*/ 5 w 59"/>
                  <a:gd name="T31" fmla="*/ 46 h 59"/>
                  <a:gd name="T32" fmla="*/ 9 w 59"/>
                  <a:gd name="T33" fmla="*/ 51 h 59"/>
                  <a:gd name="T34" fmla="*/ 13 w 59"/>
                  <a:gd name="T35" fmla="*/ 54 h 59"/>
                  <a:gd name="T36" fmla="*/ 18 w 59"/>
                  <a:gd name="T37" fmla="*/ 57 h 59"/>
                  <a:gd name="T38" fmla="*/ 24 w 59"/>
                  <a:gd name="T39" fmla="*/ 59 h 59"/>
                  <a:gd name="T40" fmla="*/ 30 w 59"/>
                  <a:gd name="T41" fmla="*/ 59 h 59"/>
                  <a:gd name="T42" fmla="*/ 35 w 59"/>
                  <a:gd name="T43" fmla="*/ 59 h 59"/>
                  <a:gd name="T44" fmla="*/ 41 w 59"/>
                  <a:gd name="T45" fmla="*/ 57 h 59"/>
                  <a:gd name="T46" fmla="*/ 46 w 59"/>
                  <a:gd name="T47" fmla="*/ 54 h 59"/>
                  <a:gd name="T48" fmla="*/ 50 w 59"/>
                  <a:gd name="T49" fmla="*/ 51 h 59"/>
                  <a:gd name="T50" fmla="*/ 54 w 59"/>
                  <a:gd name="T51" fmla="*/ 46 h 59"/>
                  <a:gd name="T52" fmla="*/ 57 w 59"/>
                  <a:gd name="T53" fmla="*/ 40 h 59"/>
                  <a:gd name="T54" fmla="*/ 58 w 59"/>
                  <a:gd name="T55" fmla="*/ 35 h 59"/>
                  <a:gd name="T56" fmla="*/ 59 w 59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8" name="Freeform 394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5 w 29"/>
                  <a:gd name="T1" fmla="*/ 29 h 29"/>
                  <a:gd name="T2" fmla="*/ 11 w 29"/>
                  <a:gd name="T3" fmla="*/ 29 h 29"/>
                  <a:gd name="T4" fmla="*/ 9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2 w 29"/>
                  <a:gd name="T11" fmla="*/ 23 h 29"/>
                  <a:gd name="T12" fmla="*/ 1 w 29"/>
                  <a:gd name="T13" fmla="*/ 20 h 29"/>
                  <a:gd name="T14" fmla="*/ 0 w 29"/>
                  <a:gd name="T15" fmla="*/ 17 h 29"/>
                  <a:gd name="T16" fmla="*/ 0 w 29"/>
                  <a:gd name="T17" fmla="*/ 14 h 29"/>
                  <a:gd name="T18" fmla="*/ 0 w 29"/>
                  <a:gd name="T19" fmla="*/ 12 h 29"/>
                  <a:gd name="T20" fmla="*/ 1 w 29"/>
                  <a:gd name="T21" fmla="*/ 8 h 29"/>
                  <a:gd name="T22" fmla="*/ 2 w 29"/>
                  <a:gd name="T23" fmla="*/ 6 h 29"/>
                  <a:gd name="T24" fmla="*/ 4 w 29"/>
                  <a:gd name="T25" fmla="*/ 4 h 29"/>
                  <a:gd name="T26" fmla="*/ 6 w 29"/>
                  <a:gd name="T27" fmla="*/ 2 h 29"/>
                  <a:gd name="T28" fmla="*/ 9 w 29"/>
                  <a:gd name="T29" fmla="*/ 1 h 29"/>
                  <a:gd name="T30" fmla="*/ 11 w 29"/>
                  <a:gd name="T31" fmla="*/ 0 h 29"/>
                  <a:gd name="T32" fmla="*/ 15 w 29"/>
                  <a:gd name="T33" fmla="*/ 0 h 29"/>
                  <a:gd name="T34" fmla="*/ 17 w 29"/>
                  <a:gd name="T35" fmla="*/ 0 h 29"/>
                  <a:gd name="T36" fmla="*/ 20 w 29"/>
                  <a:gd name="T37" fmla="*/ 1 h 29"/>
                  <a:gd name="T38" fmla="*/ 23 w 29"/>
                  <a:gd name="T39" fmla="*/ 2 h 29"/>
                  <a:gd name="T40" fmla="*/ 25 w 29"/>
                  <a:gd name="T41" fmla="*/ 4 h 29"/>
                  <a:gd name="T42" fmla="*/ 26 w 29"/>
                  <a:gd name="T43" fmla="*/ 6 h 29"/>
                  <a:gd name="T44" fmla="*/ 28 w 29"/>
                  <a:gd name="T45" fmla="*/ 8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4 h 29"/>
                  <a:gd name="T54" fmla="*/ 20 w 29"/>
                  <a:gd name="T55" fmla="*/ 28 h 29"/>
                  <a:gd name="T56" fmla="*/ 15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39" name="Freeform 395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8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2 w 60"/>
                  <a:gd name="T27" fmla="*/ 36 h 59"/>
                  <a:gd name="T28" fmla="*/ 3 w 60"/>
                  <a:gd name="T29" fmla="*/ 40 h 59"/>
                  <a:gd name="T30" fmla="*/ 6 w 60"/>
                  <a:gd name="T31" fmla="*/ 46 h 59"/>
                  <a:gd name="T32" fmla="*/ 10 w 60"/>
                  <a:gd name="T33" fmla="*/ 51 h 59"/>
                  <a:gd name="T34" fmla="*/ 14 w 60"/>
                  <a:gd name="T35" fmla="*/ 54 h 59"/>
                  <a:gd name="T36" fmla="*/ 19 w 60"/>
                  <a:gd name="T37" fmla="*/ 56 h 59"/>
                  <a:gd name="T38" fmla="*/ 25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7 w 60"/>
                  <a:gd name="T47" fmla="*/ 54 h 59"/>
                  <a:gd name="T48" fmla="*/ 51 w 60"/>
                  <a:gd name="T49" fmla="*/ 51 h 59"/>
                  <a:gd name="T50" fmla="*/ 55 w 60"/>
                  <a:gd name="T51" fmla="*/ 46 h 59"/>
                  <a:gd name="T52" fmla="*/ 58 w 60"/>
                  <a:gd name="T53" fmla="*/ 40 h 59"/>
                  <a:gd name="T54" fmla="*/ 59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0" name="Freeform 396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2 w 30"/>
                  <a:gd name="T13" fmla="*/ 20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2 w 30"/>
                  <a:gd name="T21" fmla="*/ 9 h 29"/>
                  <a:gd name="T22" fmla="*/ 3 w 30"/>
                  <a:gd name="T23" fmla="*/ 7 h 29"/>
                  <a:gd name="T24" fmla="*/ 5 w 30"/>
                  <a:gd name="T25" fmla="*/ 5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5 h 29"/>
                  <a:gd name="T42" fmla="*/ 27 w 30"/>
                  <a:gd name="T43" fmla="*/ 7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1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1" name="Freeform 397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8 w 60"/>
                  <a:gd name="T3" fmla="*/ 24 h 60"/>
                  <a:gd name="T4" fmla="*/ 57 w 60"/>
                  <a:gd name="T5" fmla="*/ 18 h 60"/>
                  <a:gd name="T6" fmla="*/ 55 w 60"/>
                  <a:gd name="T7" fmla="*/ 14 h 60"/>
                  <a:gd name="T8" fmla="*/ 52 w 60"/>
                  <a:gd name="T9" fmla="*/ 9 h 60"/>
                  <a:gd name="T10" fmla="*/ 47 w 60"/>
                  <a:gd name="T11" fmla="*/ 6 h 60"/>
                  <a:gd name="T12" fmla="*/ 41 w 60"/>
                  <a:gd name="T13" fmla="*/ 2 h 60"/>
                  <a:gd name="T14" fmla="*/ 35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5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60 h 60"/>
                  <a:gd name="T40" fmla="*/ 30 w 60"/>
                  <a:gd name="T41" fmla="*/ 60 h 60"/>
                  <a:gd name="T42" fmla="*/ 35 w 60"/>
                  <a:gd name="T43" fmla="*/ 60 h 60"/>
                  <a:gd name="T44" fmla="*/ 41 w 60"/>
                  <a:gd name="T45" fmla="*/ 57 h 60"/>
                  <a:gd name="T46" fmla="*/ 47 w 60"/>
                  <a:gd name="T47" fmla="*/ 55 h 60"/>
                  <a:gd name="T48" fmla="*/ 52 w 60"/>
                  <a:gd name="T49" fmla="*/ 52 h 60"/>
                  <a:gd name="T50" fmla="*/ 55 w 60"/>
                  <a:gd name="T51" fmla="*/ 47 h 60"/>
                  <a:gd name="T52" fmla="*/ 57 w 60"/>
                  <a:gd name="T53" fmla="*/ 41 h 60"/>
                  <a:gd name="T54" fmla="*/ 58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2" name="Freeform 398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4 w 30"/>
                  <a:gd name="T9" fmla="*/ 24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7 h 29"/>
                  <a:gd name="T16" fmla="*/ 0 w 30"/>
                  <a:gd name="T17" fmla="*/ 14 h 29"/>
                  <a:gd name="T18" fmla="*/ 0 w 30"/>
                  <a:gd name="T19" fmla="*/ 11 h 29"/>
                  <a:gd name="T20" fmla="*/ 1 w 30"/>
                  <a:gd name="T21" fmla="*/ 8 h 29"/>
                  <a:gd name="T22" fmla="*/ 3 w 30"/>
                  <a:gd name="T23" fmla="*/ 6 h 29"/>
                  <a:gd name="T24" fmla="*/ 4 w 30"/>
                  <a:gd name="T25" fmla="*/ 3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0 w 30"/>
                  <a:gd name="T37" fmla="*/ 1 h 29"/>
                  <a:gd name="T38" fmla="*/ 23 w 30"/>
                  <a:gd name="T39" fmla="*/ 2 h 29"/>
                  <a:gd name="T40" fmla="*/ 25 w 30"/>
                  <a:gd name="T41" fmla="*/ 3 h 29"/>
                  <a:gd name="T42" fmla="*/ 27 w 30"/>
                  <a:gd name="T43" fmla="*/ 6 h 29"/>
                  <a:gd name="T44" fmla="*/ 28 w 30"/>
                  <a:gd name="T45" fmla="*/ 8 h 29"/>
                  <a:gd name="T46" fmla="*/ 30 w 30"/>
                  <a:gd name="T47" fmla="*/ 11 h 29"/>
                  <a:gd name="T48" fmla="*/ 30 w 30"/>
                  <a:gd name="T49" fmla="*/ 14 h 29"/>
                  <a:gd name="T50" fmla="*/ 28 w 30"/>
                  <a:gd name="T51" fmla="*/ 20 h 29"/>
                  <a:gd name="T52" fmla="*/ 25 w 30"/>
                  <a:gd name="T53" fmla="*/ 24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3" name="Freeform 399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1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8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8 w 60"/>
                  <a:gd name="T37" fmla="*/ 57 h 59"/>
                  <a:gd name="T38" fmla="*/ 24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1 w 60"/>
                  <a:gd name="T45" fmla="*/ 57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4" name="Freeform 400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5" name="Freeform 401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58 w 58"/>
                  <a:gd name="T1" fmla="*/ 28 h 58"/>
                  <a:gd name="T2" fmla="*/ 58 w 58"/>
                  <a:gd name="T3" fmla="*/ 23 h 58"/>
                  <a:gd name="T4" fmla="*/ 56 w 58"/>
                  <a:gd name="T5" fmla="*/ 18 h 58"/>
                  <a:gd name="T6" fmla="*/ 54 w 58"/>
                  <a:gd name="T7" fmla="*/ 12 h 58"/>
                  <a:gd name="T8" fmla="*/ 50 w 58"/>
                  <a:gd name="T9" fmla="*/ 8 h 58"/>
                  <a:gd name="T10" fmla="*/ 46 w 58"/>
                  <a:gd name="T11" fmla="*/ 4 h 58"/>
                  <a:gd name="T12" fmla="*/ 40 w 58"/>
                  <a:gd name="T13" fmla="*/ 2 h 58"/>
                  <a:gd name="T14" fmla="*/ 34 w 58"/>
                  <a:gd name="T15" fmla="*/ 0 h 58"/>
                  <a:gd name="T16" fmla="*/ 28 w 58"/>
                  <a:gd name="T17" fmla="*/ 0 h 58"/>
                  <a:gd name="T18" fmla="*/ 17 w 58"/>
                  <a:gd name="T19" fmla="*/ 2 h 58"/>
                  <a:gd name="T20" fmla="*/ 8 w 58"/>
                  <a:gd name="T21" fmla="*/ 8 h 58"/>
                  <a:gd name="T22" fmla="*/ 2 w 58"/>
                  <a:gd name="T23" fmla="*/ 17 h 58"/>
                  <a:gd name="T24" fmla="*/ 0 w 58"/>
                  <a:gd name="T25" fmla="*/ 28 h 58"/>
                  <a:gd name="T26" fmla="*/ 0 w 58"/>
                  <a:gd name="T27" fmla="*/ 34 h 58"/>
                  <a:gd name="T28" fmla="*/ 2 w 58"/>
                  <a:gd name="T29" fmla="*/ 40 h 58"/>
                  <a:gd name="T30" fmla="*/ 4 w 58"/>
                  <a:gd name="T31" fmla="*/ 46 h 58"/>
                  <a:gd name="T32" fmla="*/ 8 w 58"/>
                  <a:gd name="T33" fmla="*/ 50 h 58"/>
                  <a:gd name="T34" fmla="*/ 12 w 58"/>
                  <a:gd name="T35" fmla="*/ 54 h 58"/>
                  <a:gd name="T36" fmla="*/ 18 w 58"/>
                  <a:gd name="T37" fmla="*/ 56 h 58"/>
                  <a:gd name="T38" fmla="*/ 23 w 58"/>
                  <a:gd name="T39" fmla="*/ 58 h 58"/>
                  <a:gd name="T40" fmla="*/ 28 w 58"/>
                  <a:gd name="T41" fmla="*/ 58 h 58"/>
                  <a:gd name="T42" fmla="*/ 34 w 58"/>
                  <a:gd name="T43" fmla="*/ 58 h 58"/>
                  <a:gd name="T44" fmla="*/ 40 w 58"/>
                  <a:gd name="T45" fmla="*/ 56 h 58"/>
                  <a:gd name="T46" fmla="*/ 46 w 58"/>
                  <a:gd name="T47" fmla="*/ 54 h 58"/>
                  <a:gd name="T48" fmla="*/ 50 w 58"/>
                  <a:gd name="T49" fmla="*/ 50 h 58"/>
                  <a:gd name="T50" fmla="*/ 54 w 58"/>
                  <a:gd name="T51" fmla="*/ 46 h 58"/>
                  <a:gd name="T52" fmla="*/ 56 w 58"/>
                  <a:gd name="T53" fmla="*/ 40 h 58"/>
                  <a:gd name="T54" fmla="*/ 58 w 58"/>
                  <a:gd name="T55" fmla="*/ 34 h 58"/>
                  <a:gd name="T56" fmla="*/ 58 w 58"/>
                  <a:gd name="T57" fmla="*/ 2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6" name="Freeform 402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4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4 h 28"/>
                  <a:gd name="T10" fmla="*/ 3 w 29"/>
                  <a:gd name="T11" fmla="*/ 21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3 h 28"/>
                  <a:gd name="T18" fmla="*/ 0 w 29"/>
                  <a:gd name="T19" fmla="*/ 11 h 28"/>
                  <a:gd name="T20" fmla="*/ 2 w 29"/>
                  <a:gd name="T21" fmla="*/ 8 h 28"/>
                  <a:gd name="T22" fmla="*/ 3 w 29"/>
                  <a:gd name="T23" fmla="*/ 5 h 28"/>
                  <a:gd name="T24" fmla="*/ 4 w 29"/>
                  <a:gd name="T25" fmla="*/ 3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4 w 29"/>
                  <a:gd name="T33" fmla="*/ 0 h 28"/>
                  <a:gd name="T34" fmla="*/ 18 w 29"/>
                  <a:gd name="T35" fmla="*/ 0 h 28"/>
                  <a:gd name="T36" fmla="*/ 20 w 29"/>
                  <a:gd name="T37" fmla="*/ 1 h 28"/>
                  <a:gd name="T38" fmla="*/ 24 w 29"/>
                  <a:gd name="T39" fmla="*/ 2 h 28"/>
                  <a:gd name="T40" fmla="*/ 26 w 29"/>
                  <a:gd name="T41" fmla="*/ 3 h 28"/>
                  <a:gd name="T42" fmla="*/ 27 w 29"/>
                  <a:gd name="T43" fmla="*/ 5 h 28"/>
                  <a:gd name="T44" fmla="*/ 28 w 29"/>
                  <a:gd name="T45" fmla="*/ 8 h 28"/>
                  <a:gd name="T46" fmla="*/ 29 w 29"/>
                  <a:gd name="T47" fmla="*/ 11 h 28"/>
                  <a:gd name="T48" fmla="*/ 29 w 29"/>
                  <a:gd name="T49" fmla="*/ 13 h 28"/>
                  <a:gd name="T50" fmla="*/ 28 w 29"/>
                  <a:gd name="T51" fmla="*/ 19 h 28"/>
                  <a:gd name="T52" fmla="*/ 26 w 29"/>
                  <a:gd name="T53" fmla="*/ 24 h 28"/>
                  <a:gd name="T54" fmla="*/ 20 w 29"/>
                  <a:gd name="T55" fmla="*/ 27 h 28"/>
                  <a:gd name="T56" fmla="*/ 14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7" name="Freeform 403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2 h 60"/>
                  <a:gd name="T8" fmla="*/ 50 w 60"/>
                  <a:gd name="T9" fmla="*/ 8 h 60"/>
                  <a:gd name="T10" fmla="*/ 46 w 60"/>
                  <a:gd name="T11" fmla="*/ 4 h 60"/>
                  <a:gd name="T12" fmla="*/ 41 w 60"/>
                  <a:gd name="T13" fmla="*/ 2 h 60"/>
                  <a:gd name="T14" fmla="*/ 35 w 60"/>
                  <a:gd name="T15" fmla="*/ 0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8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6 h 60"/>
                  <a:gd name="T32" fmla="*/ 9 w 60"/>
                  <a:gd name="T33" fmla="*/ 50 h 60"/>
                  <a:gd name="T34" fmla="*/ 14 w 60"/>
                  <a:gd name="T35" fmla="*/ 54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5 w 60"/>
                  <a:gd name="T43" fmla="*/ 58 h 60"/>
                  <a:gd name="T44" fmla="*/ 41 w 60"/>
                  <a:gd name="T45" fmla="*/ 57 h 60"/>
                  <a:gd name="T46" fmla="*/ 46 w 60"/>
                  <a:gd name="T47" fmla="*/ 54 h 60"/>
                  <a:gd name="T48" fmla="*/ 50 w 60"/>
                  <a:gd name="T49" fmla="*/ 50 h 60"/>
                  <a:gd name="T50" fmla="*/ 54 w 60"/>
                  <a:gd name="T51" fmla="*/ 46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8" name="Freeform 404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7 h 28"/>
                  <a:gd name="T24" fmla="*/ 4 w 30"/>
                  <a:gd name="T25" fmla="*/ 4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0 w 30"/>
                  <a:gd name="T37" fmla="*/ 1 h 28"/>
                  <a:gd name="T38" fmla="*/ 23 w 30"/>
                  <a:gd name="T39" fmla="*/ 2 h 28"/>
                  <a:gd name="T40" fmla="*/ 25 w 30"/>
                  <a:gd name="T41" fmla="*/ 4 h 28"/>
                  <a:gd name="T42" fmla="*/ 26 w 30"/>
                  <a:gd name="T43" fmla="*/ 7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0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49" name="Freeform 405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4 h 60"/>
                  <a:gd name="T8" fmla="*/ 50 w 59"/>
                  <a:gd name="T9" fmla="*/ 10 h 60"/>
                  <a:gd name="T10" fmla="*/ 46 w 59"/>
                  <a:gd name="T11" fmla="*/ 6 h 60"/>
                  <a:gd name="T12" fmla="*/ 41 w 59"/>
                  <a:gd name="T13" fmla="*/ 3 h 60"/>
                  <a:gd name="T14" fmla="*/ 35 w 59"/>
                  <a:gd name="T15" fmla="*/ 2 h 60"/>
                  <a:gd name="T16" fmla="*/ 29 w 59"/>
                  <a:gd name="T17" fmla="*/ 0 h 60"/>
                  <a:gd name="T18" fmla="*/ 18 w 59"/>
                  <a:gd name="T19" fmla="*/ 3 h 60"/>
                  <a:gd name="T20" fmla="*/ 9 w 59"/>
                  <a:gd name="T21" fmla="*/ 10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8 h 60"/>
                  <a:gd name="T32" fmla="*/ 9 w 59"/>
                  <a:gd name="T33" fmla="*/ 52 h 60"/>
                  <a:gd name="T34" fmla="*/ 13 w 59"/>
                  <a:gd name="T35" fmla="*/ 56 h 60"/>
                  <a:gd name="T36" fmla="*/ 18 w 59"/>
                  <a:gd name="T37" fmla="*/ 58 h 60"/>
                  <a:gd name="T38" fmla="*/ 24 w 59"/>
                  <a:gd name="T39" fmla="*/ 60 h 60"/>
                  <a:gd name="T40" fmla="*/ 29 w 59"/>
                  <a:gd name="T41" fmla="*/ 60 h 60"/>
                  <a:gd name="T42" fmla="*/ 35 w 59"/>
                  <a:gd name="T43" fmla="*/ 60 h 60"/>
                  <a:gd name="T44" fmla="*/ 41 w 59"/>
                  <a:gd name="T45" fmla="*/ 58 h 60"/>
                  <a:gd name="T46" fmla="*/ 46 w 59"/>
                  <a:gd name="T47" fmla="*/ 56 h 60"/>
                  <a:gd name="T48" fmla="*/ 50 w 59"/>
                  <a:gd name="T49" fmla="*/ 52 h 60"/>
                  <a:gd name="T50" fmla="*/ 54 w 59"/>
                  <a:gd name="T51" fmla="*/ 48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0" name="Freeform 406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8 h 30"/>
                  <a:gd name="T8" fmla="*/ 5 w 30"/>
                  <a:gd name="T9" fmla="*/ 26 h 30"/>
                  <a:gd name="T10" fmla="*/ 4 w 30"/>
                  <a:gd name="T11" fmla="*/ 23 h 30"/>
                  <a:gd name="T12" fmla="*/ 2 w 30"/>
                  <a:gd name="T13" fmla="*/ 21 h 30"/>
                  <a:gd name="T14" fmla="*/ 0 w 30"/>
                  <a:gd name="T15" fmla="*/ 19 h 30"/>
                  <a:gd name="T16" fmla="*/ 0 w 30"/>
                  <a:gd name="T17" fmla="*/ 15 h 30"/>
                  <a:gd name="T18" fmla="*/ 0 w 30"/>
                  <a:gd name="T19" fmla="*/ 13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4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4 w 30"/>
                  <a:gd name="T39" fmla="*/ 4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1" name="Freeform 407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3 w 60"/>
                  <a:gd name="T29" fmla="*/ 41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2" name="Freeform 408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6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19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1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2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6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1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3" name="Freeform 409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6 w 60"/>
                  <a:gd name="T7" fmla="*/ 13 h 59"/>
                  <a:gd name="T8" fmla="*/ 52 w 60"/>
                  <a:gd name="T9" fmla="*/ 9 h 59"/>
                  <a:gd name="T10" fmla="*/ 48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1 h 59"/>
                  <a:gd name="T30" fmla="*/ 6 w 60"/>
                  <a:gd name="T31" fmla="*/ 47 h 59"/>
                  <a:gd name="T32" fmla="*/ 10 w 60"/>
                  <a:gd name="T33" fmla="*/ 51 h 59"/>
                  <a:gd name="T34" fmla="*/ 14 w 60"/>
                  <a:gd name="T35" fmla="*/ 55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8 w 60"/>
                  <a:gd name="T47" fmla="*/ 55 h 59"/>
                  <a:gd name="T48" fmla="*/ 52 w 60"/>
                  <a:gd name="T49" fmla="*/ 51 h 59"/>
                  <a:gd name="T50" fmla="*/ 56 w 60"/>
                  <a:gd name="T51" fmla="*/ 47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4" name="Freeform 410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11 w 30"/>
                  <a:gd name="T5" fmla="*/ 28 h 29"/>
                  <a:gd name="T6" fmla="*/ 7 w 30"/>
                  <a:gd name="T7" fmla="*/ 27 h 29"/>
                  <a:gd name="T8" fmla="*/ 5 w 30"/>
                  <a:gd name="T9" fmla="*/ 25 h 29"/>
                  <a:gd name="T10" fmla="*/ 4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4 w 30"/>
                  <a:gd name="T23" fmla="*/ 6 h 29"/>
                  <a:gd name="T24" fmla="*/ 5 w 30"/>
                  <a:gd name="T25" fmla="*/ 4 h 29"/>
                  <a:gd name="T26" fmla="*/ 7 w 30"/>
                  <a:gd name="T27" fmla="*/ 3 h 29"/>
                  <a:gd name="T28" fmla="*/ 11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9 w 30"/>
                  <a:gd name="T35" fmla="*/ 0 h 29"/>
                  <a:gd name="T36" fmla="*/ 21 w 30"/>
                  <a:gd name="T37" fmla="*/ 1 h 29"/>
                  <a:gd name="T38" fmla="*/ 23 w 30"/>
                  <a:gd name="T39" fmla="*/ 3 h 29"/>
                  <a:gd name="T40" fmla="*/ 26 w 30"/>
                  <a:gd name="T41" fmla="*/ 4 h 29"/>
                  <a:gd name="T42" fmla="*/ 28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5" name="Freeform 411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9 w 59"/>
                  <a:gd name="T3" fmla="*/ 24 h 60"/>
                  <a:gd name="T4" fmla="*/ 57 w 59"/>
                  <a:gd name="T5" fmla="*/ 18 h 60"/>
                  <a:gd name="T6" fmla="*/ 55 w 59"/>
                  <a:gd name="T7" fmla="*/ 12 h 60"/>
                  <a:gd name="T8" fmla="*/ 51 w 59"/>
                  <a:gd name="T9" fmla="*/ 8 h 60"/>
                  <a:gd name="T10" fmla="*/ 47 w 59"/>
                  <a:gd name="T11" fmla="*/ 4 h 60"/>
                  <a:gd name="T12" fmla="*/ 41 w 59"/>
                  <a:gd name="T13" fmla="*/ 2 h 60"/>
                  <a:gd name="T14" fmla="*/ 36 w 59"/>
                  <a:gd name="T15" fmla="*/ 0 h 60"/>
                  <a:gd name="T16" fmla="*/ 30 w 59"/>
                  <a:gd name="T17" fmla="*/ 0 h 60"/>
                  <a:gd name="T18" fmla="*/ 19 w 59"/>
                  <a:gd name="T19" fmla="*/ 2 h 60"/>
                  <a:gd name="T20" fmla="*/ 9 w 59"/>
                  <a:gd name="T21" fmla="*/ 8 h 60"/>
                  <a:gd name="T22" fmla="*/ 3 w 59"/>
                  <a:gd name="T23" fmla="*/ 18 h 60"/>
                  <a:gd name="T24" fmla="*/ 0 w 59"/>
                  <a:gd name="T25" fmla="*/ 30 h 60"/>
                  <a:gd name="T26" fmla="*/ 0 w 59"/>
                  <a:gd name="T27" fmla="*/ 35 h 60"/>
                  <a:gd name="T28" fmla="*/ 3 w 59"/>
                  <a:gd name="T29" fmla="*/ 41 h 60"/>
                  <a:gd name="T30" fmla="*/ 5 w 59"/>
                  <a:gd name="T31" fmla="*/ 46 h 60"/>
                  <a:gd name="T32" fmla="*/ 9 w 59"/>
                  <a:gd name="T33" fmla="*/ 50 h 60"/>
                  <a:gd name="T34" fmla="*/ 13 w 59"/>
                  <a:gd name="T35" fmla="*/ 54 h 60"/>
                  <a:gd name="T36" fmla="*/ 19 w 59"/>
                  <a:gd name="T37" fmla="*/ 57 h 60"/>
                  <a:gd name="T38" fmla="*/ 25 w 59"/>
                  <a:gd name="T39" fmla="*/ 58 h 60"/>
                  <a:gd name="T40" fmla="*/ 30 w 59"/>
                  <a:gd name="T41" fmla="*/ 60 h 60"/>
                  <a:gd name="T42" fmla="*/ 36 w 59"/>
                  <a:gd name="T43" fmla="*/ 58 h 60"/>
                  <a:gd name="T44" fmla="*/ 41 w 59"/>
                  <a:gd name="T45" fmla="*/ 57 h 60"/>
                  <a:gd name="T46" fmla="*/ 47 w 59"/>
                  <a:gd name="T47" fmla="*/ 54 h 60"/>
                  <a:gd name="T48" fmla="*/ 51 w 59"/>
                  <a:gd name="T49" fmla="*/ 50 h 60"/>
                  <a:gd name="T50" fmla="*/ 55 w 59"/>
                  <a:gd name="T51" fmla="*/ 46 h 60"/>
                  <a:gd name="T52" fmla="*/ 57 w 59"/>
                  <a:gd name="T53" fmla="*/ 41 h 60"/>
                  <a:gd name="T54" fmla="*/ 59 w 59"/>
                  <a:gd name="T55" fmla="*/ 35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6" name="Freeform 412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5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5 h 28"/>
                  <a:gd name="T10" fmla="*/ 3 w 29"/>
                  <a:gd name="T11" fmla="*/ 23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5 h 28"/>
                  <a:gd name="T18" fmla="*/ 0 w 29"/>
                  <a:gd name="T19" fmla="*/ 11 h 28"/>
                  <a:gd name="T20" fmla="*/ 2 w 29"/>
                  <a:gd name="T21" fmla="*/ 9 h 28"/>
                  <a:gd name="T22" fmla="*/ 3 w 29"/>
                  <a:gd name="T23" fmla="*/ 7 h 28"/>
                  <a:gd name="T24" fmla="*/ 4 w 29"/>
                  <a:gd name="T25" fmla="*/ 4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5 w 29"/>
                  <a:gd name="T33" fmla="*/ 0 h 28"/>
                  <a:gd name="T34" fmla="*/ 18 w 29"/>
                  <a:gd name="T35" fmla="*/ 0 h 28"/>
                  <a:gd name="T36" fmla="*/ 21 w 29"/>
                  <a:gd name="T37" fmla="*/ 1 h 28"/>
                  <a:gd name="T38" fmla="*/ 23 w 29"/>
                  <a:gd name="T39" fmla="*/ 2 h 28"/>
                  <a:gd name="T40" fmla="*/ 26 w 29"/>
                  <a:gd name="T41" fmla="*/ 4 h 28"/>
                  <a:gd name="T42" fmla="*/ 27 w 29"/>
                  <a:gd name="T43" fmla="*/ 7 h 28"/>
                  <a:gd name="T44" fmla="*/ 28 w 29"/>
                  <a:gd name="T45" fmla="*/ 9 h 28"/>
                  <a:gd name="T46" fmla="*/ 29 w 29"/>
                  <a:gd name="T47" fmla="*/ 11 h 28"/>
                  <a:gd name="T48" fmla="*/ 29 w 29"/>
                  <a:gd name="T49" fmla="*/ 15 h 28"/>
                  <a:gd name="T50" fmla="*/ 28 w 29"/>
                  <a:gd name="T51" fmla="*/ 20 h 28"/>
                  <a:gd name="T52" fmla="*/ 26 w 29"/>
                  <a:gd name="T53" fmla="*/ 25 h 28"/>
                  <a:gd name="T54" fmla="*/ 21 w 29"/>
                  <a:gd name="T55" fmla="*/ 27 h 28"/>
                  <a:gd name="T56" fmla="*/ 15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7" name="Freeform 413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3 h 60"/>
                  <a:gd name="T8" fmla="*/ 51 w 60"/>
                  <a:gd name="T9" fmla="*/ 9 h 60"/>
                  <a:gd name="T10" fmla="*/ 46 w 60"/>
                  <a:gd name="T11" fmla="*/ 5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9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2 w 60"/>
                  <a:gd name="T45" fmla="*/ 57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8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8" name="Freeform 414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59" name="Freeform 415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2 w 60"/>
                  <a:gd name="T13" fmla="*/ 3 h 60"/>
                  <a:gd name="T14" fmla="*/ 36 w 60"/>
                  <a:gd name="T15" fmla="*/ 2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5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0" name="Freeform 416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1" name="Freeform 417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3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8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2" name="Freeform 418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3 w 28"/>
                  <a:gd name="T1" fmla="*/ 29 h 29"/>
                  <a:gd name="T2" fmla="*/ 11 w 28"/>
                  <a:gd name="T3" fmla="*/ 29 h 29"/>
                  <a:gd name="T4" fmla="*/ 9 w 28"/>
                  <a:gd name="T5" fmla="*/ 28 h 29"/>
                  <a:gd name="T6" fmla="*/ 5 w 28"/>
                  <a:gd name="T7" fmla="*/ 27 h 29"/>
                  <a:gd name="T8" fmla="*/ 3 w 28"/>
                  <a:gd name="T9" fmla="*/ 25 h 29"/>
                  <a:gd name="T10" fmla="*/ 2 w 28"/>
                  <a:gd name="T11" fmla="*/ 22 h 29"/>
                  <a:gd name="T12" fmla="*/ 1 w 28"/>
                  <a:gd name="T13" fmla="*/ 20 h 29"/>
                  <a:gd name="T14" fmla="*/ 0 w 28"/>
                  <a:gd name="T15" fmla="*/ 18 h 29"/>
                  <a:gd name="T16" fmla="*/ 0 w 28"/>
                  <a:gd name="T17" fmla="*/ 14 h 29"/>
                  <a:gd name="T18" fmla="*/ 0 w 28"/>
                  <a:gd name="T19" fmla="*/ 12 h 29"/>
                  <a:gd name="T20" fmla="*/ 1 w 28"/>
                  <a:gd name="T21" fmla="*/ 8 h 29"/>
                  <a:gd name="T22" fmla="*/ 2 w 28"/>
                  <a:gd name="T23" fmla="*/ 6 h 29"/>
                  <a:gd name="T24" fmla="*/ 3 w 28"/>
                  <a:gd name="T25" fmla="*/ 4 h 29"/>
                  <a:gd name="T26" fmla="*/ 5 w 28"/>
                  <a:gd name="T27" fmla="*/ 3 h 29"/>
                  <a:gd name="T28" fmla="*/ 9 w 28"/>
                  <a:gd name="T29" fmla="*/ 2 h 29"/>
                  <a:gd name="T30" fmla="*/ 11 w 28"/>
                  <a:gd name="T31" fmla="*/ 0 h 29"/>
                  <a:gd name="T32" fmla="*/ 13 w 28"/>
                  <a:gd name="T33" fmla="*/ 0 h 29"/>
                  <a:gd name="T34" fmla="*/ 17 w 28"/>
                  <a:gd name="T35" fmla="*/ 0 h 29"/>
                  <a:gd name="T36" fmla="*/ 19 w 28"/>
                  <a:gd name="T37" fmla="*/ 2 h 29"/>
                  <a:gd name="T38" fmla="*/ 23 w 28"/>
                  <a:gd name="T39" fmla="*/ 3 h 29"/>
                  <a:gd name="T40" fmla="*/ 25 w 28"/>
                  <a:gd name="T41" fmla="*/ 4 h 29"/>
                  <a:gd name="T42" fmla="*/ 26 w 28"/>
                  <a:gd name="T43" fmla="*/ 6 h 29"/>
                  <a:gd name="T44" fmla="*/ 27 w 28"/>
                  <a:gd name="T45" fmla="*/ 8 h 29"/>
                  <a:gd name="T46" fmla="*/ 28 w 28"/>
                  <a:gd name="T47" fmla="*/ 12 h 29"/>
                  <a:gd name="T48" fmla="*/ 28 w 28"/>
                  <a:gd name="T49" fmla="*/ 14 h 29"/>
                  <a:gd name="T50" fmla="*/ 27 w 28"/>
                  <a:gd name="T51" fmla="*/ 20 h 29"/>
                  <a:gd name="T52" fmla="*/ 25 w 28"/>
                  <a:gd name="T53" fmla="*/ 25 h 29"/>
                  <a:gd name="T54" fmla="*/ 19 w 28"/>
                  <a:gd name="T55" fmla="*/ 28 h 29"/>
                  <a:gd name="T56" fmla="*/ 13 w 28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3" name="Freeform 419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60 w 60"/>
                  <a:gd name="T1" fmla="*/ 30 h 58"/>
                  <a:gd name="T2" fmla="*/ 59 w 60"/>
                  <a:gd name="T3" fmla="*/ 24 h 58"/>
                  <a:gd name="T4" fmla="*/ 57 w 60"/>
                  <a:gd name="T5" fmla="*/ 18 h 58"/>
                  <a:gd name="T6" fmla="*/ 54 w 60"/>
                  <a:gd name="T7" fmla="*/ 12 h 58"/>
                  <a:gd name="T8" fmla="*/ 51 w 60"/>
                  <a:gd name="T9" fmla="*/ 8 h 58"/>
                  <a:gd name="T10" fmla="*/ 46 w 60"/>
                  <a:gd name="T11" fmla="*/ 4 h 58"/>
                  <a:gd name="T12" fmla="*/ 41 w 60"/>
                  <a:gd name="T13" fmla="*/ 2 h 58"/>
                  <a:gd name="T14" fmla="*/ 36 w 60"/>
                  <a:gd name="T15" fmla="*/ 0 h 58"/>
                  <a:gd name="T16" fmla="*/ 30 w 60"/>
                  <a:gd name="T17" fmla="*/ 0 h 58"/>
                  <a:gd name="T18" fmla="*/ 18 w 60"/>
                  <a:gd name="T19" fmla="*/ 2 h 58"/>
                  <a:gd name="T20" fmla="*/ 8 w 60"/>
                  <a:gd name="T21" fmla="*/ 8 h 58"/>
                  <a:gd name="T22" fmla="*/ 2 w 60"/>
                  <a:gd name="T23" fmla="*/ 18 h 58"/>
                  <a:gd name="T24" fmla="*/ 0 w 60"/>
                  <a:gd name="T25" fmla="*/ 30 h 58"/>
                  <a:gd name="T26" fmla="*/ 1 w 60"/>
                  <a:gd name="T27" fmla="*/ 35 h 58"/>
                  <a:gd name="T28" fmla="*/ 2 w 60"/>
                  <a:gd name="T29" fmla="*/ 40 h 58"/>
                  <a:gd name="T30" fmla="*/ 4 w 60"/>
                  <a:gd name="T31" fmla="*/ 46 h 58"/>
                  <a:gd name="T32" fmla="*/ 8 w 60"/>
                  <a:gd name="T33" fmla="*/ 50 h 58"/>
                  <a:gd name="T34" fmla="*/ 12 w 60"/>
                  <a:gd name="T35" fmla="*/ 54 h 58"/>
                  <a:gd name="T36" fmla="*/ 18 w 60"/>
                  <a:gd name="T37" fmla="*/ 56 h 58"/>
                  <a:gd name="T38" fmla="*/ 24 w 60"/>
                  <a:gd name="T39" fmla="*/ 58 h 58"/>
                  <a:gd name="T40" fmla="*/ 30 w 60"/>
                  <a:gd name="T41" fmla="*/ 58 h 58"/>
                  <a:gd name="T42" fmla="*/ 36 w 60"/>
                  <a:gd name="T43" fmla="*/ 58 h 58"/>
                  <a:gd name="T44" fmla="*/ 41 w 60"/>
                  <a:gd name="T45" fmla="*/ 56 h 58"/>
                  <a:gd name="T46" fmla="*/ 46 w 60"/>
                  <a:gd name="T47" fmla="*/ 54 h 58"/>
                  <a:gd name="T48" fmla="*/ 51 w 60"/>
                  <a:gd name="T49" fmla="*/ 50 h 58"/>
                  <a:gd name="T50" fmla="*/ 54 w 60"/>
                  <a:gd name="T51" fmla="*/ 46 h 58"/>
                  <a:gd name="T52" fmla="*/ 57 w 60"/>
                  <a:gd name="T53" fmla="*/ 40 h 58"/>
                  <a:gd name="T54" fmla="*/ 59 w 60"/>
                  <a:gd name="T55" fmla="*/ 35 h 58"/>
                  <a:gd name="T56" fmla="*/ 60 w 60"/>
                  <a:gd name="T57" fmla="*/ 30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4" name="Freeform 420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5 h 28"/>
                  <a:gd name="T24" fmla="*/ 4 w 30"/>
                  <a:gd name="T25" fmla="*/ 3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1 w 30"/>
                  <a:gd name="T37" fmla="*/ 1 h 28"/>
                  <a:gd name="T38" fmla="*/ 23 w 30"/>
                  <a:gd name="T39" fmla="*/ 2 h 28"/>
                  <a:gd name="T40" fmla="*/ 25 w 30"/>
                  <a:gd name="T41" fmla="*/ 3 h 28"/>
                  <a:gd name="T42" fmla="*/ 26 w 30"/>
                  <a:gd name="T43" fmla="*/ 5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1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5" name="Freeform 421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3 h 59"/>
                  <a:gd name="T14" fmla="*/ 36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7 h 59"/>
                  <a:gd name="T32" fmla="*/ 9 w 60"/>
                  <a:gd name="T33" fmla="*/ 51 h 59"/>
                  <a:gd name="T34" fmla="*/ 14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6" name="Freeform 422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5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4 h 29"/>
                  <a:gd name="T18" fmla="*/ 0 w 30"/>
                  <a:gd name="T19" fmla="*/ 12 h 29"/>
                  <a:gd name="T20" fmla="*/ 1 w 30"/>
                  <a:gd name="T21" fmla="*/ 9 h 29"/>
                  <a:gd name="T22" fmla="*/ 3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2 h 29"/>
                  <a:gd name="T30" fmla="*/ 12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1 w 30"/>
                  <a:gd name="T37" fmla="*/ 2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4 h 29"/>
                  <a:gd name="T50" fmla="*/ 29 w 30"/>
                  <a:gd name="T51" fmla="*/ 20 h 29"/>
                  <a:gd name="T52" fmla="*/ 25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7" name="Freeform 423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3 h 60"/>
                  <a:gd name="T8" fmla="*/ 50 w 60"/>
                  <a:gd name="T9" fmla="*/ 9 h 60"/>
                  <a:gd name="T10" fmla="*/ 46 w 60"/>
                  <a:gd name="T11" fmla="*/ 5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1 w 60"/>
                  <a:gd name="T45" fmla="*/ 57 h 60"/>
                  <a:gd name="T46" fmla="*/ 46 w 60"/>
                  <a:gd name="T47" fmla="*/ 55 h 60"/>
                  <a:gd name="T48" fmla="*/ 50 w 60"/>
                  <a:gd name="T49" fmla="*/ 51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8" name="Freeform 424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3 w 30"/>
                  <a:gd name="T23" fmla="*/ 7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69" name="Freeform 425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4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7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0" name="Freeform 426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4 w 29"/>
                  <a:gd name="T1" fmla="*/ 29 h 29"/>
                  <a:gd name="T2" fmla="*/ 12 w 29"/>
                  <a:gd name="T3" fmla="*/ 29 h 29"/>
                  <a:gd name="T4" fmla="*/ 10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3 w 29"/>
                  <a:gd name="T11" fmla="*/ 22 h 29"/>
                  <a:gd name="T12" fmla="*/ 2 w 29"/>
                  <a:gd name="T13" fmla="*/ 20 h 29"/>
                  <a:gd name="T14" fmla="*/ 0 w 29"/>
                  <a:gd name="T15" fmla="*/ 18 h 29"/>
                  <a:gd name="T16" fmla="*/ 0 w 29"/>
                  <a:gd name="T17" fmla="*/ 14 h 29"/>
                  <a:gd name="T18" fmla="*/ 0 w 29"/>
                  <a:gd name="T19" fmla="*/ 12 h 29"/>
                  <a:gd name="T20" fmla="*/ 2 w 29"/>
                  <a:gd name="T21" fmla="*/ 9 h 29"/>
                  <a:gd name="T22" fmla="*/ 3 w 29"/>
                  <a:gd name="T23" fmla="*/ 6 h 29"/>
                  <a:gd name="T24" fmla="*/ 4 w 29"/>
                  <a:gd name="T25" fmla="*/ 4 h 29"/>
                  <a:gd name="T26" fmla="*/ 6 w 29"/>
                  <a:gd name="T27" fmla="*/ 3 h 29"/>
                  <a:gd name="T28" fmla="*/ 10 w 29"/>
                  <a:gd name="T29" fmla="*/ 2 h 29"/>
                  <a:gd name="T30" fmla="*/ 12 w 29"/>
                  <a:gd name="T31" fmla="*/ 0 h 29"/>
                  <a:gd name="T32" fmla="*/ 14 w 29"/>
                  <a:gd name="T33" fmla="*/ 0 h 29"/>
                  <a:gd name="T34" fmla="*/ 18 w 29"/>
                  <a:gd name="T35" fmla="*/ 0 h 29"/>
                  <a:gd name="T36" fmla="*/ 20 w 29"/>
                  <a:gd name="T37" fmla="*/ 2 h 29"/>
                  <a:gd name="T38" fmla="*/ 22 w 29"/>
                  <a:gd name="T39" fmla="*/ 3 h 29"/>
                  <a:gd name="T40" fmla="*/ 25 w 29"/>
                  <a:gd name="T41" fmla="*/ 4 h 29"/>
                  <a:gd name="T42" fmla="*/ 27 w 29"/>
                  <a:gd name="T43" fmla="*/ 6 h 29"/>
                  <a:gd name="T44" fmla="*/ 28 w 29"/>
                  <a:gd name="T45" fmla="*/ 9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5 h 29"/>
                  <a:gd name="T54" fmla="*/ 20 w 29"/>
                  <a:gd name="T55" fmla="*/ 28 h 29"/>
                  <a:gd name="T56" fmla="*/ 14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1" name="Freeform 427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7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2" name="Freeform 428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  <p:grpSp>
          <p:nvGrpSpPr>
            <p:cNvPr id="57773" name="Group 429"/>
            <p:cNvGrpSpPr>
              <a:grpSpLocks/>
            </p:cNvGrpSpPr>
            <p:nvPr/>
          </p:nvGrpSpPr>
          <p:grpSpPr bwMode="auto">
            <a:xfrm flipH="1">
              <a:off x="5136" y="3504"/>
              <a:ext cx="528" cy="720"/>
              <a:chOff x="2794" y="2160"/>
              <a:chExt cx="1154" cy="1279"/>
            </a:xfrm>
          </p:grpSpPr>
          <p:sp>
            <p:nvSpPr>
              <p:cNvPr id="57774" name="AutoShape 430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75" name="Freeform 431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31 w 61"/>
                  <a:gd name="T1" fmla="*/ 60 h 60"/>
                  <a:gd name="T2" fmla="*/ 18 w 61"/>
                  <a:gd name="T3" fmla="*/ 57 h 60"/>
                  <a:gd name="T4" fmla="*/ 9 w 61"/>
                  <a:gd name="T5" fmla="*/ 50 h 60"/>
                  <a:gd name="T6" fmla="*/ 2 w 61"/>
                  <a:gd name="T7" fmla="*/ 41 h 60"/>
                  <a:gd name="T8" fmla="*/ 0 w 61"/>
                  <a:gd name="T9" fmla="*/ 30 h 60"/>
                  <a:gd name="T10" fmla="*/ 2 w 61"/>
                  <a:gd name="T11" fmla="*/ 18 h 60"/>
                  <a:gd name="T12" fmla="*/ 9 w 61"/>
                  <a:gd name="T13" fmla="*/ 8 h 60"/>
                  <a:gd name="T14" fmla="*/ 18 w 61"/>
                  <a:gd name="T15" fmla="*/ 2 h 60"/>
                  <a:gd name="T16" fmla="*/ 31 w 61"/>
                  <a:gd name="T17" fmla="*/ 0 h 60"/>
                  <a:gd name="T18" fmla="*/ 42 w 61"/>
                  <a:gd name="T19" fmla="*/ 2 h 60"/>
                  <a:gd name="T20" fmla="*/ 52 w 61"/>
                  <a:gd name="T21" fmla="*/ 8 h 60"/>
                  <a:gd name="T22" fmla="*/ 58 w 61"/>
                  <a:gd name="T23" fmla="*/ 18 h 60"/>
                  <a:gd name="T24" fmla="*/ 61 w 61"/>
                  <a:gd name="T25" fmla="*/ 30 h 60"/>
                  <a:gd name="T26" fmla="*/ 58 w 61"/>
                  <a:gd name="T27" fmla="*/ 41 h 60"/>
                  <a:gd name="T28" fmla="*/ 52 w 61"/>
                  <a:gd name="T29" fmla="*/ 50 h 60"/>
                  <a:gd name="T30" fmla="*/ 42 w 61"/>
                  <a:gd name="T31" fmla="*/ 57 h 60"/>
                  <a:gd name="T32" fmla="*/ 31 w 61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6" name="Freeform 43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7" name="Freeform 43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50 w 132"/>
                  <a:gd name="T1" fmla="*/ 182 h 182"/>
                  <a:gd name="T2" fmla="*/ 80 w 132"/>
                  <a:gd name="T3" fmla="*/ 182 h 182"/>
                  <a:gd name="T4" fmla="*/ 85 w 132"/>
                  <a:gd name="T5" fmla="*/ 174 h 182"/>
                  <a:gd name="T6" fmla="*/ 98 w 132"/>
                  <a:gd name="T7" fmla="*/ 154 h 182"/>
                  <a:gd name="T8" fmla="*/ 113 w 132"/>
                  <a:gd name="T9" fmla="*/ 125 h 182"/>
                  <a:gd name="T10" fmla="*/ 125 w 132"/>
                  <a:gd name="T11" fmla="*/ 91 h 182"/>
                  <a:gd name="T12" fmla="*/ 132 w 132"/>
                  <a:gd name="T13" fmla="*/ 58 h 182"/>
                  <a:gd name="T14" fmla="*/ 128 w 132"/>
                  <a:gd name="T15" fmla="*/ 29 h 182"/>
                  <a:gd name="T16" fmla="*/ 107 w 132"/>
                  <a:gd name="T17" fmla="*/ 9 h 182"/>
                  <a:gd name="T18" fmla="*/ 67 w 132"/>
                  <a:gd name="T19" fmla="*/ 0 h 182"/>
                  <a:gd name="T20" fmla="*/ 25 w 132"/>
                  <a:gd name="T21" fmla="*/ 9 h 182"/>
                  <a:gd name="T22" fmla="*/ 4 w 132"/>
                  <a:gd name="T23" fmla="*/ 29 h 182"/>
                  <a:gd name="T24" fmla="*/ 0 w 132"/>
                  <a:gd name="T25" fmla="*/ 58 h 182"/>
                  <a:gd name="T26" fmla="*/ 6 w 132"/>
                  <a:gd name="T27" fmla="*/ 91 h 182"/>
                  <a:gd name="T28" fmla="*/ 18 w 132"/>
                  <a:gd name="T29" fmla="*/ 125 h 182"/>
                  <a:gd name="T30" fmla="*/ 33 w 132"/>
                  <a:gd name="T31" fmla="*/ 154 h 182"/>
                  <a:gd name="T32" fmla="*/ 46 w 132"/>
                  <a:gd name="T33" fmla="*/ 174 h 182"/>
                  <a:gd name="T34" fmla="*/ 50 w 132"/>
                  <a:gd name="T35" fmla="*/ 182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8" name="Freeform 434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63 w 177"/>
                  <a:gd name="T1" fmla="*/ 144 h 146"/>
                  <a:gd name="T2" fmla="*/ 177 w 177"/>
                  <a:gd name="T3" fmla="*/ 118 h 146"/>
                  <a:gd name="T4" fmla="*/ 172 w 177"/>
                  <a:gd name="T5" fmla="*/ 110 h 146"/>
                  <a:gd name="T6" fmla="*/ 161 w 177"/>
                  <a:gd name="T7" fmla="*/ 89 h 146"/>
                  <a:gd name="T8" fmla="*/ 144 w 177"/>
                  <a:gd name="T9" fmla="*/ 62 h 146"/>
                  <a:gd name="T10" fmla="*/ 122 w 177"/>
                  <a:gd name="T11" fmla="*/ 33 h 146"/>
                  <a:gd name="T12" fmla="*/ 95 w 177"/>
                  <a:gd name="T13" fmla="*/ 11 h 146"/>
                  <a:gd name="T14" fmla="*/ 69 w 177"/>
                  <a:gd name="T15" fmla="*/ 0 h 146"/>
                  <a:gd name="T16" fmla="*/ 40 w 177"/>
                  <a:gd name="T17" fmla="*/ 7 h 146"/>
                  <a:gd name="T18" fmla="*/ 14 w 177"/>
                  <a:gd name="T19" fmla="*/ 38 h 146"/>
                  <a:gd name="T20" fmla="*/ 3 w 177"/>
                  <a:gd name="T21" fmla="*/ 60 h 146"/>
                  <a:gd name="T22" fmla="*/ 0 w 177"/>
                  <a:gd name="T23" fmla="*/ 78 h 146"/>
                  <a:gd name="T24" fmla="*/ 1 w 177"/>
                  <a:gd name="T25" fmla="*/ 94 h 146"/>
                  <a:gd name="T26" fmla="*/ 8 w 177"/>
                  <a:gd name="T27" fmla="*/ 106 h 146"/>
                  <a:gd name="T28" fmla="*/ 17 w 177"/>
                  <a:gd name="T29" fmla="*/ 117 h 146"/>
                  <a:gd name="T30" fmla="*/ 30 w 177"/>
                  <a:gd name="T31" fmla="*/ 126 h 146"/>
                  <a:gd name="T32" fmla="*/ 46 w 177"/>
                  <a:gd name="T33" fmla="*/ 132 h 146"/>
                  <a:gd name="T34" fmla="*/ 62 w 177"/>
                  <a:gd name="T35" fmla="*/ 138 h 146"/>
                  <a:gd name="T36" fmla="*/ 79 w 177"/>
                  <a:gd name="T37" fmla="*/ 141 h 146"/>
                  <a:gd name="T38" fmla="*/ 98 w 177"/>
                  <a:gd name="T39" fmla="*/ 143 h 146"/>
                  <a:gd name="T40" fmla="*/ 115 w 177"/>
                  <a:gd name="T41" fmla="*/ 144 h 146"/>
                  <a:gd name="T42" fmla="*/ 130 w 177"/>
                  <a:gd name="T43" fmla="*/ 146 h 146"/>
                  <a:gd name="T44" fmla="*/ 144 w 177"/>
                  <a:gd name="T45" fmla="*/ 146 h 146"/>
                  <a:gd name="T46" fmla="*/ 154 w 177"/>
                  <a:gd name="T47" fmla="*/ 144 h 146"/>
                  <a:gd name="T48" fmla="*/ 161 w 177"/>
                  <a:gd name="T49" fmla="*/ 144 h 146"/>
                  <a:gd name="T50" fmla="*/ 163 w 177"/>
                  <a:gd name="T51" fmla="*/ 144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79" name="Freeform 435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78 w 178"/>
                  <a:gd name="T1" fmla="*/ 27 h 143"/>
                  <a:gd name="T2" fmla="*/ 164 w 178"/>
                  <a:gd name="T3" fmla="*/ 1 h 143"/>
                  <a:gd name="T4" fmla="*/ 162 w 178"/>
                  <a:gd name="T5" fmla="*/ 1 h 143"/>
                  <a:gd name="T6" fmla="*/ 155 w 178"/>
                  <a:gd name="T7" fmla="*/ 1 h 143"/>
                  <a:gd name="T8" fmla="*/ 145 w 178"/>
                  <a:gd name="T9" fmla="*/ 0 h 143"/>
                  <a:gd name="T10" fmla="*/ 131 w 178"/>
                  <a:gd name="T11" fmla="*/ 0 h 143"/>
                  <a:gd name="T12" fmla="*/ 116 w 178"/>
                  <a:gd name="T13" fmla="*/ 1 h 143"/>
                  <a:gd name="T14" fmla="*/ 99 w 178"/>
                  <a:gd name="T15" fmla="*/ 2 h 143"/>
                  <a:gd name="T16" fmla="*/ 80 w 178"/>
                  <a:gd name="T17" fmla="*/ 5 h 143"/>
                  <a:gd name="T18" fmla="*/ 63 w 178"/>
                  <a:gd name="T19" fmla="*/ 7 h 143"/>
                  <a:gd name="T20" fmla="*/ 46 w 178"/>
                  <a:gd name="T21" fmla="*/ 13 h 143"/>
                  <a:gd name="T22" fmla="*/ 31 w 178"/>
                  <a:gd name="T23" fmla="*/ 18 h 143"/>
                  <a:gd name="T24" fmla="*/ 18 w 178"/>
                  <a:gd name="T25" fmla="*/ 27 h 143"/>
                  <a:gd name="T26" fmla="*/ 8 w 178"/>
                  <a:gd name="T27" fmla="*/ 37 h 143"/>
                  <a:gd name="T28" fmla="*/ 2 w 178"/>
                  <a:gd name="T29" fmla="*/ 50 h 143"/>
                  <a:gd name="T30" fmla="*/ 0 w 178"/>
                  <a:gd name="T31" fmla="*/ 65 h 143"/>
                  <a:gd name="T32" fmla="*/ 4 w 178"/>
                  <a:gd name="T33" fmla="*/ 83 h 143"/>
                  <a:gd name="T34" fmla="*/ 14 w 178"/>
                  <a:gd name="T35" fmla="*/ 104 h 143"/>
                  <a:gd name="T36" fmla="*/ 41 w 178"/>
                  <a:gd name="T37" fmla="*/ 135 h 143"/>
                  <a:gd name="T38" fmla="*/ 69 w 178"/>
                  <a:gd name="T39" fmla="*/ 143 h 143"/>
                  <a:gd name="T40" fmla="*/ 96 w 178"/>
                  <a:gd name="T41" fmla="*/ 132 h 143"/>
                  <a:gd name="T42" fmla="*/ 122 w 178"/>
                  <a:gd name="T43" fmla="*/ 111 h 143"/>
                  <a:gd name="T44" fmla="*/ 145 w 178"/>
                  <a:gd name="T45" fmla="*/ 83 h 143"/>
                  <a:gd name="T46" fmla="*/ 162 w 178"/>
                  <a:gd name="T47" fmla="*/ 55 h 143"/>
                  <a:gd name="T48" fmla="*/ 174 w 178"/>
                  <a:gd name="T49" fmla="*/ 35 h 143"/>
                  <a:gd name="T50" fmla="*/ 178 w 178"/>
                  <a:gd name="T51" fmla="*/ 2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0" name="Freeform 436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82 w 132"/>
                  <a:gd name="T1" fmla="*/ 0 h 181"/>
                  <a:gd name="T2" fmla="*/ 52 w 132"/>
                  <a:gd name="T3" fmla="*/ 0 h 181"/>
                  <a:gd name="T4" fmla="*/ 47 w 132"/>
                  <a:gd name="T5" fmla="*/ 8 h 181"/>
                  <a:gd name="T6" fmla="*/ 35 w 132"/>
                  <a:gd name="T7" fmla="*/ 29 h 181"/>
                  <a:gd name="T8" fmla="*/ 20 w 132"/>
                  <a:gd name="T9" fmla="*/ 57 h 181"/>
                  <a:gd name="T10" fmla="*/ 7 w 132"/>
                  <a:gd name="T11" fmla="*/ 90 h 181"/>
                  <a:gd name="T12" fmla="*/ 0 w 132"/>
                  <a:gd name="T13" fmla="*/ 123 h 181"/>
                  <a:gd name="T14" fmla="*/ 5 w 132"/>
                  <a:gd name="T15" fmla="*/ 152 h 181"/>
                  <a:gd name="T16" fmla="*/ 24 w 132"/>
                  <a:gd name="T17" fmla="*/ 172 h 181"/>
                  <a:gd name="T18" fmla="*/ 64 w 132"/>
                  <a:gd name="T19" fmla="*/ 181 h 181"/>
                  <a:gd name="T20" fmla="*/ 106 w 132"/>
                  <a:gd name="T21" fmla="*/ 172 h 181"/>
                  <a:gd name="T22" fmla="*/ 127 w 132"/>
                  <a:gd name="T23" fmla="*/ 152 h 181"/>
                  <a:gd name="T24" fmla="*/ 132 w 132"/>
                  <a:gd name="T25" fmla="*/ 123 h 181"/>
                  <a:gd name="T26" fmla="*/ 127 w 132"/>
                  <a:gd name="T27" fmla="*/ 90 h 181"/>
                  <a:gd name="T28" fmla="*/ 114 w 132"/>
                  <a:gd name="T29" fmla="*/ 57 h 181"/>
                  <a:gd name="T30" fmla="*/ 99 w 132"/>
                  <a:gd name="T31" fmla="*/ 29 h 181"/>
                  <a:gd name="T32" fmla="*/ 86 w 132"/>
                  <a:gd name="T33" fmla="*/ 8 h 181"/>
                  <a:gd name="T34" fmla="*/ 82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1" name="Freeform 437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15 w 177"/>
                  <a:gd name="T1" fmla="*/ 1 h 144"/>
                  <a:gd name="T2" fmla="*/ 0 w 177"/>
                  <a:gd name="T3" fmla="*/ 26 h 144"/>
                  <a:gd name="T4" fmla="*/ 5 w 177"/>
                  <a:gd name="T5" fmla="*/ 34 h 144"/>
                  <a:gd name="T6" fmla="*/ 16 w 177"/>
                  <a:gd name="T7" fmla="*/ 55 h 144"/>
                  <a:gd name="T8" fmla="*/ 33 w 177"/>
                  <a:gd name="T9" fmla="*/ 83 h 144"/>
                  <a:gd name="T10" fmla="*/ 56 w 177"/>
                  <a:gd name="T11" fmla="*/ 110 h 144"/>
                  <a:gd name="T12" fmla="*/ 82 w 177"/>
                  <a:gd name="T13" fmla="*/ 132 h 144"/>
                  <a:gd name="T14" fmla="*/ 109 w 177"/>
                  <a:gd name="T15" fmla="*/ 144 h 144"/>
                  <a:gd name="T16" fmla="*/ 137 w 177"/>
                  <a:gd name="T17" fmla="*/ 137 h 144"/>
                  <a:gd name="T18" fmla="*/ 164 w 177"/>
                  <a:gd name="T19" fmla="*/ 106 h 144"/>
                  <a:gd name="T20" fmla="*/ 174 w 177"/>
                  <a:gd name="T21" fmla="*/ 85 h 144"/>
                  <a:gd name="T22" fmla="*/ 177 w 177"/>
                  <a:gd name="T23" fmla="*/ 67 h 144"/>
                  <a:gd name="T24" fmla="*/ 176 w 177"/>
                  <a:gd name="T25" fmla="*/ 50 h 144"/>
                  <a:gd name="T26" fmla="*/ 170 w 177"/>
                  <a:gd name="T27" fmla="*/ 38 h 144"/>
                  <a:gd name="T28" fmla="*/ 161 w 177"/>
                  <a:gd name="T29" fmla="*/ 27 h 144"/>
                  <a:gd name="T30" fmla="*/ 147 w 177"/>
                  <a:gd name="T31" fmla="*/ 19 h 144"/>
                  <a:gd name="T32" fmla="*/ 132 w 177"/>
                  <a:gd name="T33" fmla="*/ 12 h 144"/>
                  <a:gd name="T34" fmla="*/ 116 w 177"/>
                  <a:gd name="T35" fmla="*/ 8 h 144"/>
                  <a:gd name="T36" fmla="*/ 98 w 177"/>
                  <a:gd name="T37" fmla="*/ 4 h 144"/>
                  <a:gd name="T38" fmla="*/ 81 w 177"/>
                  <a:gd name="T39" fmla="*/ 2 h 144"/>
                  <a:gd name="T40" fmla="*/ 63 w 177"/>
                  <a:gd name="T41" fmla="*/ 1 h 144"/>
                  <a:gd name="T42" fmla="*/ 48 w 177"/>
                  <a:gd name="T43" fmla="*/ 0 h 144"/>
                  <a:gd name="T44" fmla="*/ 35 w 177"/>
                  <a:gd name="T45" fmla="*/ 0 h 144"/>
                  <a:gd name="T46" fmla="*/ 24 w 177"/>
                  <a:gd name="T47" fmla="*/ 1 h 144"/>
                  <a:gd name="T48" fmla="*/ 17 w 177"/>
                  <a:gd name="T49" fmla="*/ 1 h 144"/>
                  <a:gd name="T50" fmla="*/ 15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2" name="Freeform 438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16 h 143"/>
                  <a:gd name="T2" fmla="*/ 15 w 180"/>
                  <a:gd name="T3" fmla="*/ 142 h 143"/>
                  <a:gd name="T4" fmla="*/ 17 w 180"/>
                  <a:gd name="T5" fmla="*/ 142 h 143"/>
                  <a:gd name="T6" fmla="*/ 24 w 180"/>
                  <a:gd name="T7" fmla="*/ 142 h 143"/>
                  <a:gd name="T8" fmla="*/ 34 w 180"/>
                  <a:gd name="T9" fmla="*/ 143 h 143"/>
                  <a:gd name="T10" fmla="*/ 48 w 180"/>
                  <a:gd name="T11" fmla="*/ 143 h 143"/>
                  <a:gd name="T12" fmla="*/ 63 w 180"/>
                  <a:gd name="T13" fmla="*/ 142 h 143"/>
                  <a:gd name="T14" fmla="*/ 80 w 180"/>
                  <a:gd name="T15" fmla="*/ 141 h 143"/>
                  <a:gd name="T16" fmla="*/ 99 w 180"/>
                  <a:gd name="T17" fmla="*/ 139 h 143"/>
                  <a:gd name="T18" fmla="*/ 116 w 180"/>
                  <a:gd name="T19" fmla="*/ 135 h 143"/>
                  <a:gd name="T20" fmla="*/ 133 w 180"/>
                  <a:gd name="T21" fmla="*/ 131 h 143"/>
                  <a:gd name="T22" fmla="*/ 148 w 180"/>
                  <a:gd name="T23" fmla="*/ 125 h 143"/>
                  <a:gd name="T24" fmla="*/ 161 w 180"/>
                  <a:gd name="T25" fmla="*/ 117 h 143"/>
                  <a:gd name="T26" fmla="*/ 171 w 180"/>
                  <a:gd name="T27" fmla="*/ 106 h 143"/>
                  <a:gd name="T28" fmla="*/ 177 w 180"/>
                  <a:gd name="T29" fmla="*/ 94 h 143"/>
                  <a:gd name="T30" fmla="*/ 180 w 180"/>
                  <a:gd name="T31" fmla="*/ 79 h 143"/>
                  <a:gd name="T32" fmla="*/ 175 w 180"/>
                  <a:gd name="T33" fmla="*/ 60 h 143"/>
                  <a:gd name="T34" fmla="*/ 166 w 180"/>
                  <a:gd name="T35" fmla="*/ 40 h 143"/>
                  <a:gd name="T36" fmla="*/ 138 w 180"/>
                  <a:gd name="T37" fmla="*/ 7 h 143"/>
                  <a:gd name="T38" fmla="*/ 109 w 180"/>
                  <a:gd name="T39" fmla="*/ 0 h 143"/>
                  <a:gd name="T40" fmla="*/ 82 w 180"/>
                  <a:gd name="T41" fmla="*/ 10 h 143"/>
                  <a:gd name="T42" fmla="*/ 56 w 180"/>
                  <a:gd name="T43" fmla="*/ 32 h 143"/>
                  <a:gd name="T44" fmla="*/ 33 w 180"/>
                  <a:gd name="T45" fmla="*/ 59 h 143"/>
                  <a:gd name="T46" fmla="*/ 16 w 180"/>
                  <a:gd name="T47" fmla="*/ 87 h 143"/>
                  <a:gd name="T48" fmla="*/ 4 w 180"/>
                  <a:gd name="T49" fmla="*/ 108 h 143"/>
                  <a:gd name="T50" fmla="*/ 0 w 180"/>
                  <a:gd name="T51" fmla="*/ 116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3" name="Freeform 439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2 w 24"/>
                  <a:gd name="T1" fmla="*/ 24 h 24"/>
                  <a:gd name="T2" fmla="*/ 8 w 24"/>
                  <a:gd name="T3" fmla="*/ 23 h 24"/>
                  <a:gd name="T4" fmla="*/ 3 w 24"/>
                  <a:gd name="T5" fmla="*/ 21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8 w 24"/>
                  <a:gd name="T15" fmla="*/ 1 h 24"/>
                  <a:gd name="T16" fmla="*/ 12 w 24"/>
                  <a:gd name="T17" fmla="*/ 0 h 24"/>
                  <a:gd name="T18" fmla="*/ 17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1 h 24"/>
                  <a:gd name="T30" fmla="*/ 17 w 24"/>
                  <a:gd name="T31" fmla="*/ 23 h 24"/>
                  <a:gd name="T32" fmla="*/ 12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4" name="Freeform 44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5" name="Freeform 44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9 w 52"/>
                  <a:gd name="T1" fmla="*/ 73 h 73"/>
                  <a:gd name="T2" fmla="*/ 31 w 52"/>
                  <a:gd name="T3" fmla="*/ 73 h 73"/>
                  <a:gd name="T4" fmla="*/ 33 w 52"/>
                  <a:gd name="T5" fmla="*/ 70 h 73"/>
                  <a:gd name="T6" fmla="*/ 38 w 52"/>
                  <a:gd name="T7" fmla="*/ 62 h 73"/>
                  <a:gd name="T8" fmla="*/ 43 w 52"/>
                  <a:gd name="T9" fmla="*/ 50 h 73"/>
                  <a:gd name="T10" fmla="*/ 49 w 52"/>
                  <a:gd name="T11" fmla="*/ 36 h 73"/>
                  <a:gd name="T12" fmla="*/ 52 w 52"/>
                  <a:gd name="T13" fmla="*/ 24 h 73"/>
                  <a:gd name="T14" fmla="*/ 50 w 52"/>
                  <a:gd name="T15" fmla="*/ 12 h 73"/>
                  <a:gd name="T16" fmla="*/ 42 w 52"/>
                  <a:gd name="T17" fmla="*/ 4 h 73"/>
                  <a:gd name="T18" fmla="*/ 26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4 h 73"/>
                  <a:gd name="T26" fmla="*/ 2 w 52"/>
                  <a:gd name="T27" fmla="*/ 36 h 73"/>
                  <a:gd name="T28" fmla="*/ 7 w 52"/>
                  <a:gd name="T29" fmla="*/ 50 h 73"/>
                  <a:gd name="T30" fmla="*/ 12 w 52"/>
                  <a:gd name="T31" fmla="*/ 62 h 73"/>
                  <a:gd name="T32" fmla="*/ 17 w 52"/>
                  <a:gd name="T33" fmla="*/ 70 h 73"/>
                  <a:gd name="T34" fmla="*/ 19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6" name="Freeform 442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8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5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7 h 58"/>
                  <a:gd name="T20" fmla="*/ 0 w 71"/>
                  <a:gd name="T21" fmla="*/ 33 h 58"/>
                  <a:gd name="T22" fmla="*/ 3 w 71"/>
                  <a:gd name="T23" fmla="*/ 43 h 58"/>
                  <a:gd name="T24" fmla="*/ 11 w 71"/>
                  <a:gd name="T25" fmla="*/ 51 h 58"/>
                  <a:gd name="T26" fmla="*/ 25 w 71"/>
                  <a:gd name="T27" fmla="*/ 56 h 58"/>
                  <a:gd name="T28" fmla="*/ 39 w 71"/>
                  <a:gd name="T29" fmla="*/ 58 h 58"/>
                  <a:gd name="T30" fmla="*/ 52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7" name="Freeform 443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71 w 71"/>
                  <a:gd name="T1" fmla="*/ 10 h 57"/>
                  <a:gd name="T2" fmla="*/ 66 w 71"/>
                  <a:gd name="T3" fmla="*/ 0 h 57"/>
                  <a:gd name="T4" fmla="*/ 62 w 71"/>
                  <a:gd name="T5" fmla="*/ 0 h 57"/>
                  <a:gd name="T6" fmla="*/ 53 w 71"/>
                  <a:gd name="T7" fmla="*/ 0 h 57"/>
                  <a:gd name="T8" fmla="*/ 39 w 71"/>
                  <a:gd name="T9" fmla="*/ 0 h 57"/>
                  <a:gd name="T10" fmla="*/ 25 w 71"/>
                  <a:gd name="T11" fmla="*/ 2 h 57"/>
                  <a:gd name="T12" fmla="*/ 13 w 71"/>
                  <a:gd name="T13" fmla="*/ 7 h 57"/>
                  <a:gd name="T14" fmla="*/ 3 w 71"/>
                  <a:gd name="T15" fmla="*/ 15 h 57"/>
                  <a:gd name="T16" fmla="*/ 0 w 71"/>
                  <a:gd name="T17" fmla="*/ 25 h 57"/>
                  <a:gd name="T18" fmla="*/ 6 w 71"/>
                  <a:gd name="T19" fmla="*/ 42 h 57"/>
                  <a:gd name="T20" fmla="*/ 16 w 71"/>
                  <a:gd name="T21" fmla="*/ 54 h 57"/>
                  <a:gd name="T22" fmla="*/ 28 w 71"/>
                  <a:gd name="T23" fmla="*/ 57 h 57"/>
                  <a:gd name="T24" fmla="*/ 39 w 71"/>
                  <a:gd name="T25" fmla="*/ 53 h 57"/>
                  <a:gd name="T26" fmla="*/ 49 w 71"/>
                  <a:gd name="T27" fmla="*/ 44 h 57"/>
                  <a:gd name="T28" fmla="*/ 58 w 71"/>
                  <a:gd name="T29" fmla="*/ 33 h 57"/>
                  <a:gd name="T30" fmla="*/ 64 w 71"/>
                  <a:gd name="T31" fmla="*/ 22 h 57"/>
                  <a:gd name="T32" fmla="*/ 70 w 71"/>
                  <a:gd name="T33" fmla="*/ 14 h 57"/>
                  <a:gd name="T34" fmla="*/ 71 w 71"/>
                  <a:gd name="T35" fmla="*/ 1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8" name="Freeform 444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32 w 52"/>
                  <a:gd name="T1" fmla="*/ 0 h 73"/>
                  <a:gd name="T2" fmla="*/ 20 w 52"/>
                  <a:gd name="T3" fmla="*/ 0 h 73"/>
                  <a:gd name="T4" fmla="*/ 18 w 52"/>
                  <a:gd name="T5" fmla="*/ 4 h 73"/>
                  <a:gd name="T6" fmla="*/ 14 w 52"/>
                  <a:gd name="T7" fmla="*/ 12 h 73"/>
                  <a:gd name="T8" fmla="*/ 8 w 52"/>
                  <a:gd name="T9" fmla="*/ 23 h 73"/>
                  <a:gd name="T10" fmla="*/ 2 w 52"/>
                  <a:gd name="T11" fmla="*/ 36 h 73"/>
                  <a:gd name="T12" fmla="*/ 0 w 52"/>
                  <a:gd name="T13" fmla="*/ 50 h 73"/>
                  <a:gd name="T14" fmla="*/ 1 w 52"/>
                  <a:gd name="T15" fmla="*/ 61 h 73"/>
                  <a:gd name="T16" fmla="*/ 9 w 52"/>
                  <a:gd name="T17" fmla="*/ 69 h 73"/>
                  <a:gd name="T18" fmla="*/ 25 w 52"/>
                  <a:gd name="T19" fmla="*/ 73 h 73"/>
                  <a:gd name="T20" fmla="*/ 41 w 52"/>
                  <a:gd name="T21" fmla="*/ 69 h 73"/>
                  <a:gd name="T22" fmla="*/ 50 w 52"/>
                  <a:gd name="T23" fmla="*/ 61 h 73"/>
                  <a:gd name="T24" fmla="*/ 52 w 52"/>
                  <a:gd name="T25" fmla="*/ 50 h 73"/>
                  <a:gd name="T26" fmla="*/ 49 w 52"/>
                  <a:gd name="T27" fmla="*/ 36 h 73"/>
                  <a:gd name="T28" fmla="*/ 45 w 52"/>
                  <a:gd name="T29" fmla="*/ 23 h 73"/>
                  <a:gd name="T30" fmla="*/ 39 w 52"/>
                  <a:gd name="T31" fmla="*/ 12 h 73"/>
                  <a:gd name="T32" fmla="*/ 34 w 52"/>
                  <a:gd name="T33" fmla="*/ 4 h 73"/>
                  <a:gd name="T34" fmla="*/ 32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89" name="Freeform 445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6 w 71"/>
                  <a:gd name="T1" fmla="*/ 0 h 57"/>
                  <a:gd name="T2" fmla="*/ 0 w 71"/>
                  <a:gd name="T3" fmla="*/ 10 h 57"/>
                  <a:gd name="T4" fmla="*/ 1 w 71"/>
                  <a:gd name="T5" fmla="*/ 14 h 57"/>
                  <a:gd name="T6" fmla="*/ 7 w 71"/>
                  <a:gd name="T7" fmla="*/ 22 h 57"/>
                  <a:gd name="T8" fmla="*/ 14 w 71"/>
                  <a:gd name="T9" fmla="*/ 33 h 57"/>
                  <a:gd name="T10" fmla="*/ 23 w 71"/>
                  <a:gd name="T11" fmla="*/ 44 h 57"/>
                  <a:gd name="T12" fmla="*/ 32 w 71"/>
                  <a:gd name="T13" fmla="*/ 53 h 57"/>
                  <a:gd name="T14" fmla="*/ 44 w 71"/>
                  <a:gd name="T15" fmla="*/ 57 h 57"/>
                  <a:gd name="T16" fmla="*/ 55 w 71"/>
                  <a:gd name="T17" fmla="*/ 54 h 57"/>
                  <a:gd name="T18" fmla="*/ 66 w 71"/>
                  <a:gd name="T19" fmla="*/ 42 h 57"/>
                  <a:gd name="T20" fmla="*/ 71 w 71"/>
                  <a:gd name="T21" fmla="*/ 25 h 57"/>
                  <a:gd name="T22" fmla="*/ 68 w 71"/>
                  <a:gd name="T23" fmla="*/ 15 h 57"/>
                  <a:gd name="T24" fmla="*/ 60 w 71"/>
                  <a:gd name="T25" fmla="*/ 7 h 57"/>
                  <a:gd name="T26" fmla="*/ 46 w 71"/>
                  <a:gd name="T27" fmla="*/ 2 h 57"/>
                  <a:gd name="T28" fmla="*/ 32 w 71"/>
                  <a:gd name="T29" fmla="*/ 0 h 57"/>
                  <a:gd name="T30" fmla="*/ 19 w 71"/>
                  <a:gd name="T31" fmla="*/ 0 h 57"/>
                  <a:gd name="T32" fmla="*/ 9 w 71"/>
                  <a:gd name="T33" fmla="*/ 0 h 57"/>
                  <a:gd name="T34" fmla="*/ 6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0" name="Freeform 446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47 h 57"/>
                  <a:gd name="T2" fmla="*/ 6 w 71"/>
                  <a:gd name="T3" fmla="*/ 57 h 57"/>
                  <a:gd name="T4" fmla="*/ 9 w 71"/>
                  <a:gd name="T5" fmla="*/ 57 h 57"/>
                  <a:gd name="T6" fmla="*/ 19 w 71"/>
                  <a:gd name="T7" fmla="*/ 57 h 57"/>
                  <a:gd name="T8" fmla="*/ 32 w 71"/>
                  <a:gd name="T9" fmla="*/ 57 h 57"/>
                  <a:gd name="T10" fmla="*/ 46 w 71"/>
                  <a:gd name="T11" fmla="*/ 55 h 57"/>
                  <a:gd name="T12" fmla="*/ 59 w 71"/>
                  <a:gd name="T13" fmla="*/ 50 h 57"/>
                  <a:gd name="T14" fmla="*/ 68 w 71"/>
                  <a:gd name="T15" fmla="*/ 43 h 57"/>
                  <a:gd name="T16" fmla="*/ 71 w 71"/>
                  <a:gd name="T17" fmla="*/ 32 h 57"/>
                  <a:gd name="T18" fmla="*/ 66 w 71"/>
                  <a:gd name="T19" fmla="*/ 17 h 57"/>
                  <a:gd name="T20" fmla="*/ 55 w 71"/>
                  <a:gd name="T21" fmla="*/ 4 h 57"/>
                  <a:gd name="T22" fmla="*/ 44 w 71"/>
                  <a:gd name="T23" fmla="*/ 0 h 57"/>
                  <a:gd name="T24" fmla="*/ 32 w 71"/>
                  <a:gd name="T25" fmla="*/ 4 h 57"/>
                  <a:gd name="T26" fmla="*/ 23 w 71"/>
                  <a:gd name="T27" fmla="*/ 13 h 57"/>
                  <a:gd name="T28" fmla="*/ 14 w 71"/>
                  <a:gd name="T29" fmla="*/ 23 h 57"/>
                  <a:gd name="T30" fmla="*/ 7 w 71"/>
                  <a:gd name="T31" fmla="*/ 35 h 57"/>
                  <a:gd name="T32" fmla="*/ 1 w 71"/>
                  <a:gd name="T33" fmla="*/ 43 h 57"/>
                  <a:gd name="T34" fmla="*/ 0 w 71"/>
                  <a:gd name="T35" fmla="*/ 47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1" name="Freeform 447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1 w 24"/>
                  <a:gd name="T1" fmla="*/ 24 h 24"/>
                  <a:gd name="T2" fmla="*/ 7 w 24"/>
                  <a:gd name="T3" fmla="*/ 23 h 24"/>
                  <a:gd name="T4" fmla="*/ 3 w 24"/>
                  <a:gd name="T5" fmla="*/ 20 h 24"/>
                  <a:gd name="T6" fmla="*/ 1 w 24"/>
                  <a:gd name="T7" fmla="*/ 16 h 24"/>
                  <a:gd name="T8" fmla="*/ 0 w 24"/>
                  <a:gd name="T9" fmla="*/ 11 h 24"/>
                  <a:gd name="T10" fmla="*/ 1 w 24"/>
                  <a:gd name="T11" fmla="*/ 7 h 24"/>
                  <a:gd name="T12" fmla="*/ 3 w 24"/>
                  <a:gd name="T13" fmla="*/ 3 h 24"/>
                  <a:gd name="T14" fmla="*/ 7 w 24"/>
                  <a:gd name="T15" fmla="*/ 1 h 24"/>
                  <a:gd name="T16" fmla="*/ 11 w 24"/>
                  <a:gd name="T17" fmla="*/ 0 h 24"/>
                  <a:gd name="T18" fmla="*/ 16 w 24"/>
                  <a:gd name="T19" fmla="*/ 1 h 24"/>
                  <a:gd name="T20" fmla="*/ 20 w 24"/>
                  <a:gd name="T21" fmla="*/ 3 h 24"/>
                  <a:gd name="T22" fmla="*/ 23 w 24"/>
                  <a:gd name="T23" fmla="*/ 7 h 24"/>
                  <a:gd name="T24" fmla="*/ 24 w 24"/>
                  <a:gd name="T25" fmla="*/ 11 h 24"/>
                  <a:gd name="T26" fmla="*/ 23 w 24"/>
                  <a:gd name="T27" fmla="*/ 16 h 24"/>
                  <a:gd name="T28" fmla="*/ 20 w 24"/>
                  <a:gd name="T29" fmla="*/ 20 h 24"/>
                  <a:gd name="T30" fmla="*/ 16 w 24"/>
                  <a:gd name="T31" fmla="*/ 23 h 24"/>
                  <a:gd name="T32" fmla="*/ 11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2" name="Freeform 44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3" name="Freeform 44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19 w 53"/>
                  <a:gd name="T1" fmla="*/ 73 h 73"/>
                  <a:gd name="T2" fmla="*/ 32 w 53"/>
                  <a:gd name="T3" fmla="*/ 73 h 73"/>
                  <a:gd name="T4" fmla="*/ 34 w 53"/>
                  <a:gd name="T5" fmla="*/ 69 h 73"/>
                  <a:gd name="T6" fmla="*/ 39 w 53"/>
                  <a:gd name="T7" fmla="*/ 61 h 73"/>
                  <a:gd name="T8" fmla="*/ 45 w 53"/>
                  <a:gd name="T9" fmla="*/ 50 h 73"/>
                  <a:gd name="T10" fmla="*/ 50 w 53"/>
                  <a:gd name="T11" fmla="*/ 36 h 73"/>
                  <a:gd name="T12" fmla="*/ 53 w 53"/>
                  <a:gd name="T13" fmla="*/ 23 h 73"/>
                  <a:gd name="T14" fmla="*/ 50 w 53"/>
                  <a:gd name="T15" fmla="*/ 12 h 73"/>
                  <a:gd name="T16" fmla="*/ 42 w 53"/>
                  <a:gd name="T17" fmla="*/ 4 h 73"/>
                  <a:gd name="T18" fmla="*/ 26 w 53"/>
                  <a:gd name="T19" fmla="*/ 0 h 73"/>
                  <a:gd name="T20" fmla="*/ 10 w 53"/>
                  <a:gd name="T21" fmla="*/ 4 h 73"/>
                  <a:gd name="T22" fmla="*/ 1 w 53"/>
                  <a:gd name="T23" fmla="*/ 12 h 73"/>
                  <a:gd name="T24" fmla="*/ 0 w 53"/>
                  <a:gd name="T25" fmla="*/ 23 h 73"/>
                  <a:gd name="T26" fmla="*/ 2 w 53"/>
                  <a:gd name="T27" fmla="*/ 36 h 73"/>
                  <a:gd name="T28" fmla="*/ 7 w 53"/>
                  <a:gd name="T29" fmla="*/ 50 h 73"/>
                  <a:gd name="T30" fmla="*/ 12 w 53"/>
                  <a:gd name="T31" fmla="*/ 61 h 73"/>
                  <a:gd name="T32" fmla="*/ 17 w 53"/>
                  <a:gd name="T33" fmla="*/ 69 h 73"/>
                  <a:gd name="T34" fmla="*/ 19 w 53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4" name="Freeform 450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66 w 71"/>
                  <a:gd name="T1" fmla="*/ 58 h 58"/>
                  <a:gd name="T2" fmla="*/ 71 w 71"/>
                  <a:gd name="T3" fmla="*/ 47 h 58"/>
                  <a:gd name="T4" fmla="*/ 70 w 71"/>
                  <a:gd name="T5" fmla="*/ 44 h 58"/>
                  <a:gd name="T6" fmla="*/ 64 w 71"/>
                  <a:gd name="T7" fmla="*/ 36 h 58"/>
                  <a:gd name="T8" fmla="*/ 58 w 71"/>
                  <a:gd name="T9" fmla="*/ 24 h 58"/>
                  <a:gd name="T10" fmla="*/ 49 w 71"/>
                  <a:gd name="T11" fmla="*/ 14 h 58"/>
                  <a:gd name="T12" fmla="*/ 39 w 71"/>
                  <a:gd name="T13" fmla="*/ 5 h 58"/>
                  <a:gd name="T14" fmla="*/ 28 w 71"/>
                  <a:gd name="T15" fmla="*/ 0 h 58"/>
                  <a:gd name="T16" fmla="*/ 16 w 71"/>
                  <a:gd name="T17" fmla="*/ 4 h 58"/>
                  <a:gd name="T18" fmla="*/ 6 w 71"/>
                  <a:gd name="T19" fmla="*/ 16 h 58"/>
                  <a:gd name="T20" fmla="*/ 0 w 71"/>
                  <a:gd name="T21" fmla="*/ 32 h 58"/>
                  <a:gd name="T22" fmla="*/ 3 w 71"/>
                  <a:gd name="T23" fmla="*/ 43 h 58"/>
                  <a:gd name="T24" fmla="*/ 13 w 71"/>
                  <a:gd name="T25" fmla="*/ 51 h 58"/>
                  <a:gd name="T26" fmla="*/ 25 w 71"/>
                  <a:gd name="T27" fmla="*/ 55 h 58"/>
                  <a:gd name="T28" fmla="*/ 39 w 71"/>
                  <a:gd name="T29" fmla="*/ 58 h 58"/>
                  <a:gd name="T30" fmla="*/ 53 w 71"/>
                  <a:gd name="T31" fmla="*/ 58 h 58"/>
                  <a:gd name="T32" fmla="*/ 62 w 71"/>
                  <a:gd name="T33" fmla="*/ 58 h 58"/>
                  <a:gd name="T34" fmla="*/ 66 w 71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5" name="Freeform 451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72 w 72"/>
                  <a:gd name="T1" fmla="*/ 10 h 56"/>
                  <a:gd name="T2" fmla="*/ 67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3 w 72"/>
                  <a:gd name="T15" fmla="*/ 15 h 56"/>
                  <a:gd name="T16" fmla="*/ 0 w 72"/>
                  <a:gd name="T17" fmla="*/ 25 h 56"/>
                  <a:gd name="T18" fmla="*/ 6 w 72"/>
                  <a:gd name="T19" fmla="*/ 41 h 56"/>
                  <a:gd name="T20" fmla="*/ 17 w 72"/>
                  <a:gd name="T21" fmla="*/ 54 h 56"/>
                  <a:gd name="T22" fmla="*/ 29 w 72"/>
                  <a:gd name="T23" fmla="*/ 56 h 56"/>
                  <a:gd name="T24" fmla="*/ 39 w 72"/>
                  <a:gd name="T25" fmla="*/ 53 h 56"/>
                  <a:gd name="T26" fmla="*/ 49 w 72"/>
                  <a:gd name="T27" fmla="*/ 44 h 56"/>
                  <a:gd name="T28" fmla="*/ 59 w 72"/>
                  <a:gd name="T29" fmla="*/ 33 h 56"/>
                  <a:gd name="T30" fmla="*/ 66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6" name="Freeform 452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33 w 53"/>
                  <a:gd name="T1" fmla="*/ 0 h 72"/>
                  <a:gd name="T2" fmla="*/ 20 w 53"/>
                  <a:gd name="T3" fmla="*/ 0 h 72"/>
                  <a:gd name="T4" fmla="*/ 18 w 53"/>
                  <a:gd name="T5" fmla="*/ 3 h 72"/>
                  <a:gd name="T6" fmla="*/ 13 w 53"/>
                  <a:gd name="T7" fmla="*/ 11 h 72"/>
                  <a:gd name="T8" fmla="*/ 8 w 53"/>
                  <a:gd name="T9" fmla="*/ 23 h 72"/>
                  <a:gd name="T10" fmla="*/ 3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6 w 53"/>
                  <a:gd name="T19" fmla="*/ 72 h 72"/>
                  <a:gd name="T20" fmla="*/ 42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0 w 53"/>
                  <a:gd name="T27" fmla="*/ 35 h 72"/>
                  <a:gd name="T28" fmla="*/ 46 w 53"/>
                  <a:gd name="T29" fmla="*/ 23 h 72"/>
                  <a:gd name="T30" fmla="*/ 40 w 53"/>
                  <a:gd name="T31" fmla="*/ 11 h 72"/>
                  <a:gd name="T32" fmla="*/ 35 w 53"/>
                  <a:gd name="T33" fmla="*/ 3 h 72"/>
                  <a:gd name="T34" fmla="*/ 33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7" name="Freeform 453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6 w 71"/>
                  <a:gd name="T1" fmla="*/ 0 h 56"/>
                  <a:gd name="T2" fmla="*/ 0 w 71"/>
                  <a:gd name="T3" fmla="*/ 10 h 56"/>
                  <a:gd name="T4" fmla="*/ 1 w 71"/>
                  <a:gd name="T5" fmla="*/ 14 h 56"/>
                  <a:gd name="T6" fmla="*/ 7 w 71"/>
                  <a:gd name="T7" fmla="*/ 22 h 56"/>
                  <a:gd name="T8" fmla="*/ 14 w 71"/>
                  <a:gd name="T9" fmla="*/ 33 h 56"/>
                  <a:gd name="T10" fmla="*/ 23 w 71"/>
                  <a:gd name="T11" fmla="*/ 44 h 56"/>
                  <a:gd name="T12" fmla="*/ 32 w 71"/>
                  <a:gd name="T13" fmla="*/ 53 h 56"/>
                  <a:gd name="T14" fmla="*/ 44 w 71"/>
                  <a:gd name="T15" fmla="*/ 56 h 56"/>
                  <a:gd name="T16" fmla="*/ 55 w 71"/>
                  <a:gd name="T17" fmla="*/ 54 h 56"/>
                  <a:gd name="T18" fmla="*/ 66 w 71"/>
                  <a:gd name="T19" fmla="*/ 41 h 56"/>
                  <a:gd name="T20" fmla="*/ 71 w 71"/>
                  <a:gd name="T21" fmla="*/ 25 h 56"/>
                  <a:gd name="T22" fmla="*/ 68 w 71"/>
                  <a:gd name="T23" fmla="*/ 15 h 56"/>
                  <a:gd name="T24" fmla="*/ 59 w 71"/>
                  <a:gd name="T25" fmla="*/ 7 h 56"/>
                  <a:gd name="T26" fmla="*/ 46 w 71"/>
                  <a:gd name="T27" fmla="*/ 2 h 56"/>
                  <a:gd name="T28" fmla="*/ 32 w 71"/>
                  <a:gd name="T29" fmla="*/ 0 h 56"/>
                  <a:gd name="T30" fmla="*/ 20 w 71"/>
                  <a:gd name="T31" fmla="*/ 0 h 56"/>
                  <a:gd name="T32" fmla="*/ 9 w 71"/>
                  <a:gd name="T33" fmla="*/ 0 h 56"/>
                  <a:gd name="T34" fmla="*/ 6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8" name="Freeform 454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46 h 57"/>
                  <a:gd name="T2" fmla="*/ 6 w 72"/>
                  <a:gd name="T3" fmla="*/ 57 h 57"/>
                  <a:gd name="T4" fmla="*/ 9 w 72"/>
                  <a:gd name="T5" fmla="*/ 57 h 57"/>
                  <a:gd name="T6" fmla="*/ 19 w 72"/>
                  <a:gd name="T7" fmla="*/ 57 h 57"/>
                  <a:gd name="T8" fmla="*/ 32 w 72"/>
                  <a:gd name="T9" fmla="*/ 57 h 57"/>
                  <a:gd name="T10" fmla="*/ 47 w 72"/>
                  <a:gd name="T11" fmla="*/ 54 h 57"/>
                  <a:gd name="T12" fmla="*/ 60 w 72"/>
                  <a:gd name="T13" fmla="*/ 50 h 57"/>
                  <a:gd name="T14" fmla="*/ 69 w 72"/>
                  <a:gd name="T15" fmla="*/ 43 h 57"/>
                  <a:gd name="T16" fmla="*/ 72 w 72"/>
                  <a:gd name="T17" fmla="*/ 31 h 57"/>
                  <a:gd name="T18" fmla="*/ 67 w 72"/>
                  <a:gd name="T19" fmla="*/ 16 h 57"/>
                  <a:gd name="T20" fmla="*/ 55 w 72"/>
                  <a:gd name="T21" fmla="*/ 4 h 57"/>
                  <a:gd name="T22" fmla="*/ 44 w 72"/>
                  <a:gd name="T23" fmla="*/ 0 h 57"/>
                  <a:gd name="T24" fmla="*/ 33 w 72"/>
                  <a:gd name="T25" fmla="*/ 4 h 57"/>
                  <a:gd name="T26" fmla="*/ 23 w 72"/>
                  <a:gd name="T27" fmla="*/ 13 h 57"/>
                  <a:gd name="T28" fmla="*/ 14 w 72"/>
                  <a:gd name="T29" fmla="*/ 23 h 57"/>
                  <a:gd name="T30" fmla="*/ 7 w 72"/>
                  <a:gd name="T31" fmla="*/ 35 h 57"/>
                  <a:gd name="T32" fmla="*/ 1 w 72"/>
                  <a:gd name="T33" fmla="*/ 43 h 57"/>
                  <a:gd name="T34" fmla="*/ 0 w 72"/>
                  <a:gd name="T35" fmla="*/ 46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799" name="Freeform 455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12 w 23"/>
                  <a:gd name="T1" fmla="*/ 24 h 24"/>
                  <a:gd name="T2" fmla="*/ 7 w 23"/>
                  <a:gd name="T3" fmla="*/ 23 h 24"/>
                  <a:gd name="T4" fmla="*/ 4 w 23"/>
                  <a:gd name="T5" fmla="*/ 20 h 24"/>
                  <a:gd name="T6" fmla="*/ 1 w 23"/>
                  <a:gd name="T7" fmla="*/ 17 h 24"/>
                  <a:gd name="T8" fmla="*/ 0 w 23"/>
                  <a:gd name="T9" fmla="*/ 12 h 24"/>
                  <a:gd name="T10" fmla="*/ 1 w 23"/>
                  <a:gd name="T11" fmla="*/ 8 h 24"/>
                  <a:gd name="T12" fmla="*/ 4 w 23"/>
                  <a:gd name="T13" fmla="*/ 3 h 24"/>
                  <a:gd name="T14" fmla="*/ 7 w 23"/>
                  <a:gd name="T15" fmla="*/ 1 h 24"/>
                  <a:gd name="T16" fmla="*/ 12 w 23"/>
                  <a:gd name="T17" fmla="*/ 0 h 24"/>
                  <a:gd name="T18" fmla="*/ 16 w 23"/>
                  <a:gd name="T19" fmla="*/ 1 h 24"/>
                  <a:gd name="T20" fmla="*/ 20 w 23"/>
                  <a:gd name="T21" fmla="*/ 3 h 24"/>
                  <a:gd name="T22" fmla="*/ 22 w 23"/>
                  <a:gd name="T23" fmla="*/ 8 h 24"/>
                  <a:gd name="T24" fmla="*/ 23 w 23"/>
                  <a:gd name="T25" fmla="*/ 12 h 24"/>
                  <a:gd name="T26" fmla="*/ 22 w 23"/>
                  <a:gd name="T27" fmla="*/ 17 h 24"/>
                  <a:gd name="T28" fmla="*/ 20 w 23"/>
                  <a:gd name="T29" fmla="*/ 20 h 24"/>
                  <a:gd name="T30" fmla="*/ 16 w 23"/>
                  <a:gd name="T31" fmla="*/ 23 h 24"/>
                  <a:gd name="T32" fmla="*/ 12 w 23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0" name="Freeform 45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1" name="Freeform 45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20 w 52"/>
                  <a:gd name="T1" fmla="*/ 73 h 73"/>
                  <a:gd name="T2" fmla="*/ 31 w 52"/>
                  <a:gd name="T3" fmla="*/ 73 h 73"/>
                  <a:gd name="T4" fmla="*/ 34 w 52"/>
                  <a:gd name="T5" fmla="*/ 69 h 73"/>
                  <a:gd name="T6" fmla="*/ 38 w 52"/>
                  <a:gd name="T7" fmla="*/ 61 h 73"/>
                  <a:gd name="T8" fmla="*/ 44 w 52"/>
                  <a:gd name="T9" fmla="*/ 50 h 73"/>
                  <a:gd name="T10" fmla="*/ 50 w 52"/>
                  <a:gd name="T11" fmla="*/ 36 h 73"/>
                  <a:gd name="T12" fmla="*/ 52 w 52"/>
                  <a:gd name="T13" fmla="*/ 23 h 73"/>
                  <a:gd name="T14" fmla="*/ 51 w 52"/>
                  <a:gd name="T15" fmla="*/ 12 h 73"/>
                  <a:gd name="T16" fmla="*/ 43 w 52"/>
                  <a:gd name="T17" fmla="*/ 4 h 73"/>
                  <a:gd name="T18" fmla="*/ 27 w 52"/>
                  <a:gd name="T19" fmla="*/ 0 h 73"/>
                  <a:gd name="T20" fmla="*/ 10 w 52"/>
                  <a:gd name="T21" fmla="*/ 4 h 73"/>
                  <a:gd name="T22" fmla="*/ 1 w 52"/>
                  <a:gd name="T23" fmla="*/ 12 h 73"/>
                  <a:gd name="T24" fmla="*/ 0 w 52"/>
                  <a:gd name="T25" fmla="*/ 23 h 73"/>
                  <a:gd name="T26" fmla="*/ 2 w 52"/>
                  <a:gd name="T27" fmla="*/ 36 h 73"/>
                  <a:gd name="T28" fmla="*/ 7 w 52"/>
                  <a:gd name="T29" fmla="*/ 50 h 73"/>
                  <a:gd name="T30" fmla="*/ 13 w 52"/>
                  <a:gd name="T31" fmla="*/ 61 h 73"/>
                  <a:gd name="T32" fmla="*/ 17 w 52"/>
                  <a:gd name="T33" fmla="*/ 69 h 73"/>
                  <a:gd name="T34" fmla="*/ 20 w 52"/>
                  <a:gd name="T35" fmla="*/ 73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2" name="Freeform 458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66 w 72"/>
                  <a:gd name="T1" fmla="*/ 58 h 58"/>
                  <a:gd name="T2" fmla="*/ 72 w 72"/>
                  <a:gd name="T3" fmla="*/ 47 h 58"/>
                  <a:gd name="T4" fmla="*/ 71 w 72"/>
                  <a:gd name="T5" fmla="*/ 44 h 58"/>
                  <a:gd name="T6" fmla="*/ 65 w 72"/>
                  <a:gd name="T7" fmla="*/ 36 h 58"/>
                  <a:gd name="T8" fmla="*/ 58 w 72"/>
                  <a:gd name="T9" fmla="*/ 24 h 58"/>
                  <a:gd name="T10" fmla="*/ 50 w 72"/>
                  <a:gd name="T11" fmla="*/ 14 h 58"/>
                  <a:gd name="T12" fmla="*/ 40 w 72"/>
                  <a:gd name="T13" fmla="*/ 5 h 58"/>
                  <a:gd name="T14" fmla="*/ 28 w 72"/>
                  <a:gd name="T15" fmla="*/ 0 h 58"/>
                  <a:gd name="T16" fmla="*/ 16 w 72"/>
                  <a:gd name="T17" fmla="*/ 3 h 58"/>
                  <a:gd name="T18" fmla="*/ 6 w 72"/>
                  <a:gd name="T19" fmla="*/ 15 h 58"/>
                  <a:gd name="T20" fmla="*/ 0 w 72"/>
                  <a:gd name="T21" fmla="*/ 31 h 58"/>
                  <a:gd name="T22" fmla="*/ 4 w 72"/>
                  <a:gd name="T23" fmla="*/ 43 h 58"/>
                  <a:gd name="T24" fmla="*/ 12 w 72"/>
                  <a:gd name="T25" fmla="*/ 51 h 58"/>
                  <a:gd name="T26" fmla="*/ 26 w 72"/>
                  <a:gd name="T27" fmla="*/ 56 h 58"/>
                  <a:gd name="T28" fmla="*/ 40 w 72"/>
                  <a:gd name="T29" fmla="*/ 58 h 58"/>
                  <a:gd name="T30" fmla="*/ 52 w 72"/>
                  <a:gd name="T31" fmla="*/ 58 h 58"/>
                  <a:gd name="T32" fmla="*/ 63 w 72"/>
                  <a:gd name="T33" fmla="*/ 58 h 58"/>
                  <a:gd name="T34" fmla="*/ 66 w 72"/>
                  <a:gd name="T35" fmla="*/ 58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3" name="Freeform 459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72 w 72"/>
                  <a:gd name="T1" fmla="*/ 10 h 56"/>
                  <a:gd name="T2" fmla="*/ 66 w 72"/>
                  <a:gd name="T3" fmla="*/ 0 h 56"/>
                  <a:gd name="T4" fmla="*/ 63 w 72"/>
                  <a:gd name="T5" fmla="*/ 0 h 56"/>
                  <a:gd name="T6" fmla="*/ 53 w 72"/>
                  <a:gd name="T7" fmla="*/ 0 h 56"/>
                  <a:gd name="T8" fmla="*/ 40 w 72"/>
                  <a:gd name="T9" fmla="*/ 0 h 56"/>
                  <a:gd name="T10" fmla="*/ 26 w 72"/>
                  <a:gd name="T11" fmla="*/ 2 h 56"/>
                  <a:gd name="T12" fmla="*/ 13 w 72"/>
                  <a:gd name="T13" fmla="*/ 7 h 56"/>
                  <a:gd name="T14" fmla="*/ 4 w 72"/>
                  <a:gd name="T15" fmla="*/ 14 h 56"/>
                  <a:gd name="T16" fmla="*/ 0 w 72"/>
                  <a:gd name="T17" fmla="*/ 25 h 56"/>
                  <a:gd name="T18" fmla="*/ 6 w 72"/>
                  <a:gd name="T19" fmla="*/ 40 h 56"/>
                  <a:gd name="T20" fmla="*/ 16 w 72"/>
                  <a:gd name="T21" fmla="*/ 53 h 56"/>
                  <a:gd name="T22" fmla="*/ 28 w 72"/>
                  <a:gd name="T23" fmla="*/ 56 h 56"/>
                  <a:gd name="T24" fmla="*/ 40 w 72"/>
                  <a:gd name="T25" fmla="*/ 53 h 56"/>
                  <a:gd name="T26" fmla="*/ 50 w 72"/>
                  <a:gd name="T27" fmla="*/ 44 h 56"/>
                  <a:gd name="T28" fmla="*/ 58 w 72"/>
                  <a:gd name="T29" fmla="*/ 33 h 56"/>
                  <a:gd name="T30" fmla="*/ 65 w 72"/>
                  <a:gd name="T31" fmla="*/ 22 h 56"/>
                  <a:gd name="T32" fmla="*/ 71 w 72"/>
                  <a:gd name="T33" fmla="*/ 14 h 56"/>
                  <a:gd name="T34" fmla="*/ 72 w 72"/>
                  <a:gd name="T35" fmla="*/ 1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4" name="Freeform 460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32 w 53"/>
                  <a:gd name="T1" fmla="*/ 0 h 72"/>
                  <a:gd name="T2" fmla="*/ 21 w 53"/>
                  <a:gd name="T3" fmla="*/ 0 h 72"/>
                  <a:gd name="T4" fmla="*/ 19 w 53"/>
                  <a:gd name="T5" fmla="*/ 3 h 72"/>
                  <a:gd name="T6" fmla="*/ 14 w 53"/>
                  <a:gd name="T7" fmla="*/ 11 h 72"/>
                  <a:gd name="T8" fmla="*/ 8 w 53"/>
                  <a:gd name="T9" fmla="*/ 23 h 72"/>
                  <a:gd name="T10" fmla="*/ 2 w 53"/>
                  <a:gd name="T11" fmla="*/ 35 h 72"/>
                  <a:gd name="T12" fmla="*/ 0 w 53"/>
                  <a:gd name="T13" fmla="*/ 49 h 72"/>
                  <a:gd name="T14" fmla="*/ 2 w 53"/>
                  <a:gd name="T15" fmla="*/ 61 h 72"/>
                  <a:gd name="T16" fmla="*/ 10 w 53"/>
                  <a:gd name="T17" fmla="*/ 69 h 72"/>
                  <a:gd name="T18" fmla="*/ 27 w 53"/>
                  <a:gd name="T19" fmla="*/ 72 h 72"/>
                  <a:gd name="T20" fmla="*/ 43 w 53"/>
                  <a:gd name="T21" fmla="*/ 69 h 72"/>
                  <a:gd name="T22" fmla="*/ 51 w 53"/>
                  <a:gd name="T23" fmla="*/ 61 h 72"/>
                  <a:gd name="T24" fmla="*/ 53 w 53"/>
                  <a:gd name="T25" fmla="*/ 49 h 72"/>
                  <a:gd name="T26" fmla="*/ 51 w 53"/>
                  <a:gd name="T27" fmla="*/ 35 h 72"/>
                  <a:gd name="T28" fmla="*/ 45 w 53"/>
                  <a:gd name="T29" fmla="*/ 23 h 72"/>
                  <a:gd name="T30" fmla="*/ 39 w 53"/>
                  <a:gd name="T31" fmla="*/ 11 h 72"/>
                  <a:gd name="T32" fmla="*/ 35 w 53"/>
                  <a:gd name="T33" fmla="*/ 3 h 72"/>
                  <a:gd name="T34" fmla="*/ 32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5" name="Freeform 461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6 w 72"/>
                  <a:gd name="T1" fmla="*/ 0 h 57"/>
                  <a:gd name="T2" fmla="*/ 0 w 72"/>
                  <a:gd name="T3" fmla="*/ 10 h 57"/>
                  <a:gd name="T4" fmla="*/ 1 w 72"/>
                  <a:gd name="T5" fmla="*/ 14 h 57"/>
                  <a:gd name="T6" fmla="*/ 7 w 72"/>
                  <a:gd name="T7" fmla="*/ 22 h 57"/>
                  <a:gd name="T8" fmla="*/ 14 w 72"/>
                  <a:gd name="T9" fmla="*/ 33 h 57"/>
                  <a:gd name="T10" fmla="*/ 23 w 72"/>
                  <a:gd name="T11" fmla="*/ 43 h 57"/>
                  <a:gd name="T12" fmla="*/ 33 w 72"/>
                  <a:gd name="T13" fmla="*/ 53 h 57"/>
                  <a:gd name="T14" fmla="*/ 44 w 72"/>
                  <a:gd name="T15" fmla="*/ 57 h 57"/>
                  <a:gd name="T16" fmla="*/ 56 w 72"/>
                  <a:gd name="T17" fmla="*/ 55 h 57"/>
                  <a:gd name="T18" fmla="*/ 66 w 72"/>
                  <a:gd name="T19" fmla="*/ 42 h 57"/>
                  <a:gd name="T20" fmla="*/ 72 w 72"/>
                  <a:gd name="T21" fmla="*/ 26 h 57"/>
                  <a:gd name="T22" fmla="*/ 68 w 72"/>
                  <a:gd name="T23" fmla="*/ 15 h 57"/>
                  <a:gd name="T24" fmla="*/ 60 w 72"/>
                  <a:gd name="T25" fmla="*/ 7 h 57"/>
                  <a:gd name="T26" fmla="*/ 46 w 72"/>
                  <a:gd name="T27" fmla="*/ 2 h 57"/>
                  <a:gd name="T28" fmla="*/ 33 w 72"/>
                  <a:gd name="T29" fmla="*/ 0 h 57"/>
                  <a:gd name="T30" fmla="*/ 20 w 72"/>
                  <a:gd name="T31" fmla="*/ 0 h 57"/>
                  <a:gd name="T32" fmla="*/ 9 w 72"/>
                  <a:gd name="T33" fmla="*/ 0 h 57"/>
                  <a:gd name="T34" fmla="*/ 6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6" name="Freeform 462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47 h 58"/>
                  <a:gd name="T2" fmla="*/ 6 w 72"/>
                  <a:gd name="T3" fmla="*/ 58 h 58"/>
                  <a:gd name="T4" fmla="*/ 9 w 72"/>
                  <a:gd name="T5" fmla="*/ 58 h 58"/>
                  <a:gd name="T6" fmla="*/ 20 w 72"/>
                  <a:gd name="T7" fmla="*/ 58 h 58"/>
                  <a:gd name="T8" fmla="*/ 33 w 72"/>
                  <a:gd name="T9" fmla="*/ 58 h 58"/>
                  <a:gd name="T10" fmla="*/ 46 w 72"/>
                  <a:gd name="T11" fmla="*/ 55 h 58"/>
                  <a:gd name="T12" fmla="*/ 59 w 72"/>
                  <a:gd name="T13" fmla="*/ 51 h 58"/>
                  <a:gd name="T14" fmla="*/ 68 w 72"/>
                  <a:gd name="T15" fmla="*/ 43 h 58"/>
                  <a:gd name="T16" fmla="*/ 72 w 72"/>
                  <a:gd name="T17" fmla="*/ 32 h 58"/>
                  <a:gd name="T18" fmla="*/ 66 w 72"/>
                  <a:gd name="T19" fmla="*/ 16 h 58"/>
                  <a:gd name="T20" fmla="*/ 56 w 72"/>
                  <a:gd name="T21" fmla="*/ 4 h 58"/>
                  <a:gd name="T22" fmla="*/ 44 w 72"/>
                  <a:gd name="T23" fmla="*/ 0 h 58"/>
                  <a:gd name="T24" fmla="*/ 33 w 72"/>
                  <a:gd name="T25" fmla="*/ 5 h 58"/>
                  <a:gd name="T26" fmla="*/ 23 w 72"/>
                  <a:gd name="T27" fmla="*/ 14 h 58"/>
                  <a:gd name="T28" fmla="*/ 14 w 72"/>
                  <a:gd name="T29" fmla="*/ 24 h 58"/>
                  <a:gd name="T30" fmla="*/ 7 w 72"/>
                  <a:gd name="T31" fmla="*/ 36 h 58"/>
                  <a:gd name="T32" fmla="*/ 1 w 72"/>
                  <a:gd name="T33" fmla="*/ 44 h 58"/>
                  <a:gd name="T34" fmla="*/ 0 w 72"/>
                  <a:gd name="T35" fmla="*/ 47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7" name="Freeform 463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44 w 144"/>
                  <a:gd name="T1" fmla="*/ 0 h 167"/>
                  <a:gd name="T2" fmla="*/ 143 w 144"/>
                  <a:gd name="T3" fmla="*/ 28 h 167"/>
                  <a:gd name="T4" fmla="*/ 138 w 144"/>
                  <a:gd name="T5" fmla="*/ 57 h 167"/>
                  <a:gd name="T6" fmla="*/ 129 w 144"/>
                  <a:gd name="T7" fmla="*/ 84 h 167"/>
                  <a:gd name="T8" fmla="*/ 116 w 144"/>
                  <a:gd name="T9" fmla="*/ 111 h 167"/>
                  <a:gd name="T10" fmla="*/ 100 w 144"/>
                  <a:gd name="T11" fmla="*/ 135 h 167"/>
                  <a:gd name="T12" fmla="*/ 82 w 144"/>
                  <a:gd name="T13" fmla="*/ 152 h 167"/>
                  <a:gd name="T14" fmla="*/ 60 w 144"/>
                  <a:gd name="T15" fmla="*/ 164 h 167"/>
                  <a:gd name="T16" fmla="*/ 36 w 144"/>
                  <a:gd name="T17" fmla="*/ 167 h 167"/>
                  <a:gd name="T18" fmla="*/ 16 w 144"/>
                  <a:gd name="T19" fmla="*/ 163 h 167"/>
                  <a:gd name="T20" fmla="*/ 5 w 144"/>
                  <a:gd name="T21" fmla="*/ 152 h 167"/>
                  <a:gd name="T22" fmla="*/ 0 w 144"/>
                  <a:gd name="T23" fmla="*/ 140 h 167"/>
                  <a:gd name="T24" fmla="*/ 2 w 144"/>
                  <a:gd name="T25" fmla="*/ 123 h 167"/>
                  <a:gd name="T26" fmla="*/ 12 w 144"/>
                  <a:gd name="T27" fmla="*/ 109 h 167"/>
                  <a:gd name="T28" fmla="*/ 24 w 144"/>
                  <a:gd name="T29" fmla="*/ 96 h 167"/>
                  <a:gd name="T30" fmla="*/ 42 w 144"/>
                  <a:gd name="T31" fmla="*/ 85 h 167"/>
                  <a:gd name="T32" fmla="*/ 62 w 144"/>
                  <a:gd name="T33" fmla="*/ 82 h 167"/>
                  <a:gd name="T34" fmla="*/ 80 w 144"/>
                  <a:gd name="T35" fmla="*/ 79 h 167"/>
                  <a:gd name="T36" fmla="*/ 95 w 144"/>
                  <a:gd name="T37" fmla="*/ 69 h 167"/>
                  <a:gd name="T38" fmla="*/ 108 w 144"/>
                  <a:gd name="T39" fmla="*/ 57 h 167"/>
                  <a:gd name="T40" fmla="*/ 121 w 144"/>
                  <a:gd name="T41" fmla="*/ 41 h 167"/>
                  <a:gd name="T42" fmla="*/ 130 w 144"/>
                  <a:gd name="T43" fmla="*/ 26 h 167"/>
                  <a:gd name="T44" fmla="*/ 138 w 144"/>
                  <a:gd name="T45" fmla="*/ 13 h 167"/>
                  <a:gd name="T46" fmla="*/ 143 w 144"/>
                  <a:gd name="T47" fmla="*/ 4 h 167"/>
                  <a:gd name="T48" fmla="*/ 144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8" name="Freeform 464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204 w 204"/>
                  <a:gd name="T1" fmla="*/ 0 h 82"/>
                  <a:gd name="T2" fmla="*/ 196 w 204"/>
                  <a:gd name="T3" fmla="*/ 10 h 82"/>
                  <a:gd name="T4" fmla="*/ 187 w 204"/>
                  <a:gd name="T5" fmla="*/ 21 h 82"/>
                  <a:gd name="T6" fmla="*/ 175 w 204"/>
                  <a:gd name="T7" fmla="*/ 31 h 82"/>
                  <a:gd name="T8" fmla="*/ 165 w 204"/>
                  <a:gd name="T9" fmla="*/ 40 h 82"/>
                  <a:gd name="T10" fmla="*/ 152 w 204"/>
                  <a:gd name="T11" fmla="*/ 50 h 82"/>
                  <a:gd name="T12" fmla="*/ 139 w 204"/>
                  <a:gd name="T13" fmla="*/ 58 h 82"/>
                  <a:gd name="T14" fmla="*/ 127 w 204"/>
                  <a:gd name="T15" fmla="*/ 65 h 82"/>
                  <a:gd name="T16" fmla="*/ 114 w 204"/>
                  <a:gd name="T17" fmla="*/ 70 h 82"/>
                  <a:gd name="T18" fmla="*/ 100 w 204"/>
                  <a:gd name="T19" fmla="*/ 76 h 82"/>
                  <a:gd name="T20" fmla="*/ 88 w 204"/>
                  <a:gd name="T21" fmla="*/ 80 h 82"/>
                  <a:gd name="T22" fmla="*/ 74 w 204"/>
                  <a:gd name="T23" fmla="*/ 81 h 82"/>
                  <a:gd name="T24" fmla="*/ 61 w 204"/>
                  <a:gd name="T25" fmla="*/ 82 h 82"/>
                  <a:gd name="T26" fmla="*/ 48 w 204"/>
                  <a:gd name="T27" fmla="*/ 81 h 82"/>
                  <a:gd name="T28" fmla="*/ 37 w 204"/>
                  <a:gd name="T29" fmla="*/ 77 h 82"/>
                  <a:gd name="T30" fmla="*/ 25 w 204"/>
                  <a:gd name="T31" fmla="*/ 71 h 82"/>
                  <a:gd name="T32" fmla="*/ 15 w 204"/>
                  <a:gd name="T33" fmla="*/ 65 h 82"/>
                  <a:gd name="T34" fmla="*/ 2 w 204"/>
                  <a:gd name="T35" fmla="*/ 48 h 82"/>
                  <a:gd name="T36" fmla="*/ 0 w 204"/>
                  <a:gd name="T37" fmla="*/ 33 h 82"/>
                  <a:gd name="T38" fmla="*/ 6 w 204"/>
                  <a:gd name="T39" fmla="*/ 21 h 82"/>
                  <a:gd name="T40" fmla="*/ 17 w 204"/>
                  <a:gd name="T41" fmla="*/ 10 h 82"/>
                  <a:gd name="T42" fmla="*/ 33 w 204"/>
                  <a:gd name="T43" fmla="*/ 3 h 82"/>
                  <a:gd name="T44" fmla="*/ 52 w 204"/>
                  <a:gd name="T45" fmla="*/ 1 h 82"/>
                  <a:gd name="T46" fmla="*/ 71 w 204"/>
                  <a:gd name="T47" fmla="*/ 5 h 82"/>
                  <a:gd name="T48" fmla="*/ 90 w 204"/>
                  <a:gd name="T49" fmla="*/ 15 h 82"/>
                  <a:gd name="T50" fmla="*/ 105 w 204"/>
                  <a:gd name="T51" fmla="*/ 22 h 82"/>
                  <a:gd name="T52" fmla="*/ 123 w 204"/>
                  <a:gd name="T53" fmla="*/ 24 h 82"/>
                  <a:gd name="T54" fmla="*/ 142 w 204"/>
                  <a:gd name="T55" fmla="*/ 22 h 82"/>
                  <a:gd name="T56" fmla="*/ 160 w 204"/>
                  <a:gd name="T57" fmla="*/ 17 h 82"/>
                  <a:gd name="T58" fmla="*/ 177 w 204"/>
                  <a:gd name="T59" fmla="*/ 12 h 82"/>
                  <a:gd name="T60" fmla="*/ 191 w 204"/>
                  <a:gd name="T61" fmla="*/ 6 h 82"/>
                  <a:gd name="T62" fmla="*/ 200 w 204"/>
                  <a:gd name="T63" fmla="*/ 2 h 82"/>
                  <a:gd name="T64" fmla="*/ 204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09" name="Freeform 465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24 w 84"/>
                  <a:gd name="T1" fmla="*/ 0 h 208"/>
                  <a:gd name="T2" fmla="*/ 42 w 84"/>
                  <a:gd name="T3" fmla="*/ 21 h 208"/>
                  <a:gd name="T4" fmla="*/ 59 w 84"/>
                  <a:gd name="T5" fmla="*/ 45 h 208"/>
                  <a:gd name="T6" fmla="*/ 71 w 84"/>
                  <a:gd name="T7" fmla="*/ 73 h 208"/>
                  <a:gd name="T8" fmla="*/ 79 w 84"/>
                  <a:gd name="T9" fmla="*/ 100 h 208"/>
                  <a:gd name="T10" fmla="*/ 84 w 84"/>
                  <a:gd name="T11" fmla="*/ 128 h 208"/>
                  <a:gd name="T12" fmla="*/ 82 w 84"/>
                  <a:gd name="T13" fmla="*/ 155 h 208"/>
                  <a:gd name="T14" fmla="*/ 74 w 84"/>
                  <a:gd name="T15" fmla="*/ 178 h 208"/>
                  <a:gd name="T16" fmla="*/ 57 w 84"/>
                  <a:gd name="T17" fmla="*/ 197 h 208"/>
                  <a:gd name="T18" fmla="*/ 40 w 84"/>
                  <a:gd name="T19" fmla="*/ 208 h 208"/>
                  <a:gd name="T20" fmla="*/ 25 w 84"/>
                  <a:gd name="T21" fmla="*/ 208 h 208"/>
                  <a:gd name="T22" fmla="*/ 12 w 84"/>
                  <a:gd name="T23" fmla="*/ 201 h 208"/>
                  <a:gd name="T24" fmla="*/ 4 w 84"/>
                  <a:gd name="T25" fmla="*/ 187 h 208"/>
                  <a:gd name="T26" fmla="*/ 0 w 84"/>
                  <a:gd name="T27" fmla="*/ 170 h 208"/>
                  <a:gd name="T28" fmla="*/ 1 w 84"/>
                  <a:gd name="T29" fmla="*/ 151 h 208"/>
                  <a:gd name="T30" fmla="*/ 7 w 84"/>
                  <a:gd name="T31" fmla="*/ 133 h 208"/>
                  <a:gd name="T32" fmla="*/ 19 w 84"/>
                  <a:gd name="T33" fmla="*/ 115 h 208"/>
                  <a:gd name="T34" fmla="*/ 34 w 84"/>
                  <a:gd name="T35" fmla="*/ 84 h 208"/>
                  <a:gd name="T36" fmla="*/ 34 w 84"/>
                  <a:gd name="T37" fmla="*/ 46 h 208"/>
                  <a:gd name="T38" fmla="*/ 27 w 84"/>
                  <a:gd name="T39" fmla="*/ 14 h 208"/>
                  <a:gd name="T40" fmla="*/ 24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0" name="Freeform 466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27 w 144"/>
                  <a:gd name="T3" fmla="*/ 7 h 170"/>
                  <a:gd name="T4" fmla="*/ 54 w 144"/>
                  <a:gd name="T5" fmla="*/ 18 h 170"/>
                  <a:gd name="T6" fmla="*/ 81 w 144"/>
                  <a:gd name="T7" fmla="*/ 33 h 170"/>
                  <a:gd name="T8" fmla="*/ 104 w 144"/>
                  <a:gd name="T9" fmla="*/ 50 h 170"/>
                  <a:gd name="T10" fmla="*/ 123 w 144"/>
                  <a:gd name="T11" fmla="*/ 71 h 170"/>
                  <a:gd name="T12" fmla="*/ 137 w 144"/>
                  <a:gd name="T13" fmla="*/ 92 h 170"/>
                  <a:gd name="T14" fmla="*/ 144 w 144"/>
                  <a:gd name="T15" fmla="*/ 117 h 170"/>
                  <a:gd name="T16" fmla="*/ 142 w 144"/>
                  <a:gd name="T17" fmla="*/ 141 h 170"/>
                  <a:gd name="T18" fmla="*/ 134 w 144"/>
                  <a:gd name="T19" fmla="*/ 159 h 170"/>
                  <a:gd name="T20" fmla="*/ 121 w 144"/>
                  <a:gd name="T21" fmla="*/ 168 h 170"/>
                  <a:gd name="T22" fmla="*/ 107 w 144"/>
                  <a:gd name="T23" fmla="*/ 170 h 170"/>
                  <a:gd name="T24" fmla="*/ 94 w 144"/>
                  <a:gd name="T25" fmla="*/ 164 h 170"/>
                  <a:gd name="T26" fmla="*/ 80 w 144"/>
                  <a:gd name="T27" fmla="*/ 152 h 170"/>
                  <a:gd name="T28" fmla="*/ 69 w 144"/>
                  <a:gd name="T29" fmla="*/ 136 h 170"/>
                  <a:gd name="T30" fmla="*/ 64 w 144"/>
                  <a:gd name="T31" fmla="*/ 118 h 170"/>
                  <a:gd name="T32" fmla="*/ 65 w 144"/>
                  <a:gd name="T33" fmla="*/ 97 h 170"/>
                  <a:gd name="T34" fmla="*/ 65 w 144"/>
                  <a:gd name="T35" fmla="*/ 80 h 170"/>
                  <a:gd name="T36" fmla="*/ 59 w 144"/>
                  <a:gd name="T37" fmla="*/ 63 h 170"/>
                  <a:gd name="T38" fmla="*/ 49 w 144"/>
                  <a:gd name="T39" fmla="*/ 46 h 170"/>
                  <a:gd name="T40" fmla="*/ 36 w 144"/>
                  <a:gd name="T41" fmla="*/ 31 h 170"/>
                  <a:gd name="T42" fmla="*/ 23 w 144"/>
                  <a:gd name="T43" fmla="*/ 19 h 170"/>
                  <a:gd name="T44" fmla="*/ 12 w 144"/>
                  <a:gd name="T45" fmla="*/ 10 h 170"/>
                  <a:gd name="T46" fmla="*/ 4 w 144"/>
                  <a:gd name="T47" fmla="*/ 3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1" name="Freeform 467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18 h 103"/>
                  <a:gd name="T2" fmla="*/ 13 w 199"/>
                  <a:gd name="T3" fmla="*/ 13 h 103"/>
                  <a:gd name="T4" fmla="*/ 27 w 199"/>
                  <a:gd name="T5" fmla="*/ 8 h 103"/>
                  <a:gd name="T6" fmla="*/ 40 w 199"/>
                  <a:gd name="T7" fmla="*/ 5 h 103"/>
                  <a:gd name="T8" fmla="*/ 54 w 199"/>
                  <a:gd name="T9" fmla="*/ 3 h 103"/>
                  <a:gd name="T10" fmla="*/ 69 w 199"/>
                  <a:gd name="T11" fmla="*/ 0 h 103"/>
                  <a:gd name="T12" fmla="*/ 84 w 199"/>
                  <a:gd name="T13" fmla="*/ 0 h 103"/>
                  <a:gd name="T14" fmla="*/ 99 w 199"/>
                  <a:gd name="T15" fmla="*/ 0 h 103"/>
                  <a:gd name="T16" fmla="*/ 114 w 199"/>
                  <a:gd name="T17" fmla="*/ 1 h 103"/>
                  <a:gd name="T18" fmla="*/ 128 w 199"/>
                  <a:gd name="T19" fmla="*/ 4 h 103"/>
                  <a:gd name="T20" fmla="*/ 141 w 199"/>
                  <a:gd name="T21" fmla="*/ 8 h 103"/>
                  <a:gd name="T22" fmla="*/ 153 w 199"/>
                  <a:gd name="T23" fmla="*/ 13 h 103"/>
                  <a:gd name="T24" fmla="*/ 165 w 199"/>
                  <a:gd name="T25" fmla="*/ 19 h 103"/>
                  <a:gd name="T26" fmla="*/ 175 w 199"/>
                  <a:gd name="T27" fmla="*/ 27 h 103"/>
                  <a:gd name="T28" fmla="*/ 183 w 199"/>
                  <a:gd name="T29" fmla="*/ 35 h 103"/>
                  <a:gd name="T30" fmla="*/ 190 w 199"/>
                  <a:gd name="T31" fmla="*/ 45 h 103"/>
                  <a:gd name="T32" fmla="*/ 196 w 199"/>
                  <a:gd name="T33" fmla="*/ 57 h 103"/>
                  <a:gd name="T34" fmla="*/ 199 w 199"/>
                  <a:gd name="T35" fmla="*/ 76 h 103"/>
                  <a:gd name="T36" fmla="*/ 194 w 199"/>
                  <a:gd name="T37" fmla="*/ 91 h 103"/>
                  <a:gd name="T38" fmla="*/ 182 w 199"/>
                  <a:gd name="T39" fmla="*/ 99 h 103"/>
                  <a:gd name="T40" fmla="*/ 167 w 199"/>
                  <a:gd name="T41" fmla="*/ 103 h 103"/>
                  <a:gd name="T42" fmla="*/ 150 w 199"/>
                  <a:gd name="T43" fmla="*/ 101 h 103"/>
                  <a:gd name="T44" fmla="*/ 132 w 199"/>
                  <a:gd name="T45" fmla="*/ 92 h 103"/>
                  <a:gd name="T46" fmla="*/ 118 w 199"/>
                  <a:gd name="T47" fmla="*/ 80 h 103"/>
                  <a:gd name="T48" fmla="*/ 106 w 199"/>
                  <a:gd name="T49" fmla="*/ 63 h 103"/>
                  <a:gd name="T50" fmla="*/ 97 w 199"/>
                  <a:gd name="T51" fmla="*/ 49 h 103"/>
                  <a:gd name="T52" fmla="*/ 82 w 199"/>
                  <a:gd name="T53" fmla="*/ 37 h 103"/>
                  <a:gd name="T54" fmla="*/ 65 w 199"/>
                  <a:gd name="T55" fmla="*/ 29 h 103"/>
                  <a:gd name="T56" fmla="*/ 46 w 199"/>
                  <a:gd name="T57" fmla="*/ 25 h 103"/>
                  <a:gd name="T58" fmla="*/ 29 w 199"/>
                  <a:gd name="T59" fmla="*/ 21 h 103"/>
                  <a:gd name="T60" fmla="*/ 14 w 199"/>
                  <a:gd name="T61" fmla="*/ 19 h 103"/>
                  <a:gd name="T62" fmla="*/ 4 w 199"/>
                  <a:gd name="T63" fmla="*/ 18 h 103"/>
                  <a:gd name="T64" fmla="*/ 0 w 199"/>
                  <a:gd name="T65" fmla="*/ 18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2" name="Freeform 468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95 w 107"/>
                  <a:gd name="T1" fmla="*/ 0 h 195"/>
                  <a:gd name="T2" fmla="*/ 103 w 107"/>
                  <a:gd name="T3" fmla="*/ 26 h 195"/>
                  <a:gd name="T4" fmla="*/ 107 w 107"/>
                  <a:gd name="T5" fmla="*/ 55 h 195"/>
                  <a:gd name="T6" fmla="*/ 107 w 107"/>
                  <a:gd name="T7" fmla="*/ 85 h 195"/>
                  <a:gd name="T8" fmla="*/ 104 w 107"/>
                  <a:gd name="T9" fmla="*/ 114 h 195"/>
                  <a:gd name="T10" fmla="*/ 96 w 107"/>
                  <a:gd name="T11" fmla="*/ 141 h 195"/>
                  <a:gd name="T12" fmla="*/ 83 w 107"/>
                  <a:gd name="T13" fmla="*/ 164 h 195"/>
                  <a:gd name="T14" fmla="*/ 66 w 107"/>
                  <a:gd name="T15" fmla="*/ 183 h 195"/>
                  <a:gd name="T16" fmla="*/ 44 w 107"/>
                  <a:gd name="T17" fmla="*/ 193 h 195"/>
                  <a:gd name="T18" fmla="*/ 24 w 107"/>
                  <a:gd name="T19" fmla="*/ 195 h 195"/>
                  <a:gd name="T20" fmla="*/ 10 w 107"/>
                  <a:gd name="T21" fmla="*/ 190 h 195"/>
                  <a:gd name="T22" fmla="*/ 3 w 107"/>
                  <a:gd name="T23" fmla="*/ 177 h 195"/>
                  <a:gd name="T24" fmla="*/ 0 w 107"/>
                  <a:gd name="T25" fmla="*/ 162 h 195"/>
                  <a:gd name="T26" fmla="*/ 3 w 107"/>
                  <a:gd name="T27" fmla="*/ 145 h 195"/>
                  <a:gd name="T28" fmla="*/ 12 w 107"/>
                  <a:gd name="T29" fmla="*/ 127 h 195"/>
                  <a:gd name="T30" fmla="*/ 24 w 107"/>
                  <a:gd name="T31" fmla="*/ 114 h 195"/>
                  <a:gd name="T32" fmla="*/ 43 w 107"/>
                  <a:gd name="T33" fmla="*/ 103 h 195"/>
                  <a:gd name="T34" fmla="*/ 58 w 107"/>
                  <a:gd name="T35" fmla="*/ 94 h 195"/>
                  <a:gd name="T36" fmla="*/ 69 w 107"/>
                  <a:gd name="T37" fmla="*/ 80 h 195"/>
                  <a:gd name="T38" fmla="*/ 79 w 107"/>
                  <a:gd name="T39" fmla="*/ 64 h 195"/>
                  <a:gd name="T40" fmla="*/ 86 w 107"/>
                  <a:gd name="T41" fmla="*/ 46 h 195"/>
                  <a:gd name="T42" fmla="*/ 90 w 107"/>
                  <a:gd name="T43" fmla="*/ 28 h 195"/>
                  <a:gd name="T44" fmla="*/ 92 w 107"/>
                  <a:gd name="T45" fmla="*/ 13 h 195"/>
                  <a:gd name="T46" fmla="*/ 95 w 107"/>
                  <a:gd name="T47" fmla="*/ 3 h 195"/>
                  <a:gd name="T48" fmla="*/ 95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3" name="Freeform 469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183 w 183"/>
                  <a:gd name="T1" fmla="*/ 0 h 126"/>
                  <a:gd name="T2" fmla="*/ 173 w 183"/>
                  <a:gd name="T3" fmla="*/ 25 h 126"/>
                  <a:gd name="T4" fmla="*/ 159 w 183"/>
                  <a:gd name="T5" fmla="*/ 51 h 126"/>
                  <a:gd name="T6" fmla="*/ 141 w 183"/>
                  <a:gd name="T7" fmla="*/ 74 h 126"/>
                  <a:gd name="T8" fmla="*/ 120 w 183"/>
                  <a:gd name="T9" fmla="*/ 94 h 126"/>
                  <a:gd name="T10" fmla="*/ 97 w 183"/>
                  <a:gd name="T11" fmla="*/ 111 h 126"/>
                  <a:gd name="T12" fmla="*/ 73 w 183"/>
                  <a:gd name="T13" fmla="*/ 122 h 126"/>
                  <a:gd name="T14" fmla="*/ 48 w 183"/>
                  <a:gd name="T15" fmla="*/ 126 h 126"/>
                  <a:gd name="T16" fmla="*/ 24 w 183"/>
                  <a:gd name="T17" fmla="*/ 120 h 126"/>
                  <a:gd name="T18" fmla="*/ 7 w 183"/>
                  <a:gd name="T19" fmla="*/ 109 h 126"/>
                  <a:gd name="T20" fmla="*/ 0 w 183"/>
                  <a:gd name="T21" fmla="*/ 96 h 126"/>
                  <a:gd name="T22" fmla="*/ 1 w 183"/>
                  <a:gd name="T23" fmla="*/ 82 h 126"/>
                  <a:gd name="T24" fmla="*/ 8 w 183"/>
                  <a:gd name="T25" fmla="*/ 69 h 126"/>
                  <a:gd name="T26" fmla="*/ 22 w 183"/>
                  <a:gd name="T27" fmla="*/ 58 h 126"/>
                  <a:gd name="T28" fmla="*/ 39 w 183"/>
                  <a:gd name="T29" fmla="*/ 50 h 126"/>
                  <a:gd name="T30" fmla="*/ 58 w 183"/>
                  <a:gd name="T31" fmla="*/ 46 h 126"/>
                  <a:gd name="T32" fmla="*/ 78 w 183"/>
                  <a:gd name="T33" fmla="*/ 50 h 126"/>
                  <a:gd name="T34" fmla="*/ 96 w 183"/>
                  <a:gd name="T35" fmla="*/ 52 h 126"/>
                  <a:gd name="T36" fmla="*/ 113 w 183"/>
                  <a:gd name="T37" fmla="*/ 48 h 126"/>
                  <a:gd name="T38" fmla="*/ 130 w 183"/>
                  <a:gd name="T39" fmla="*/ 40 h 126"/>
                  <a:gd name="T40" fmla="*/ 148 w 183"/>
                  <a:gd name="T41" fmla="*/ 30 h 126"/>
                  <a:gd name="T42" fmla="*/ 161 w 183"/>
                  <a:gd name="T43" fmla="*/ 20 h 126"/>
                  <a:gd name="T44" fmla="*/ 173 w 183"/>
                  <a:gd name="T45" fmla="*/ 10 h 126"/>
                  <a:gd name="T46" fmla="*/ 181 w 183"/>
                  <a:gd name="T47" fmla="*/ 2 h 126"/>
                  <a:gd name="T48" fmla="*/ 183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4" name="Freeform 470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23 w 102"/>
                  <a:gd name="T3" fmla="*/ 14 h 197"/>
                  <a:gd name="T4" fmla="*/ 46 w 102"/>
                  <a:gd name="T5" fmla="*/ 33 h 197"/>
                  <a:gd name="T6" fmla="*/ 66 w 102"/>
                  <a:gd name="T7" fmla="*/ 54 h 197"/>
                  <a:gd name="T8" fmla="*/ 83 w 102"/>
                  <a:gd name="T9" fmla="*/ 77 h 197"/>
                  <a:gd name="T10" fmla="*/ 95 w 102"/>
                  <a:gd name="T11" fmla="*/ 103 h 197"/>
                  <a:gd name="T12" fmla="*/ 102 w 102"/>
                  <a:gd name="T13" fmla="*/ 128 h 197"/>
                  <a:gd name="T14" fmla="*/ 102 w 102"/>
                  <a:gd name="T15" fmla="*/ 153 h 197"/>
                  <a:gd name="T16" fmla="*/ 93 w 102"/>
                  <a:gd name="T17" fmla="*/ 177 h 197"/>
                  <a:gd name="T18" fmla="*/ 79 w 102"/>
                  <a:gd name="T19" fmla="*/ 191 h 197"/>
                  <a:gd name="T20" fmla="*/ 65 w 102"/>
                  <a:gd name="T21" fmla="*/ 197 h 197"/>
                  <a:gd name="T22" fmla="*/ 51 w 102"/>
                  <a:gd name="T23" fmla="*/ 194 h 197"/>
                  <a:gd name="T24" fmla="*/ 39 w 102"/>
                  <a:gd name="T25" fmla="*/ 183 h 197"/>
                  <a:gd name="T26" fmla="*/ 30 w 102"/>
                  <a:gd name="T27" fmla="*/ 170 h 197"/>
                  <a:gd name="T28" fmla="*/ 25 w 102"/>
                  <a:gd name="T29" fmla="*/ 151 h 197"/>
                  <a:gd name="T30" fmla="*/ 25 w 102"/>
                  <a:gd name="T31" fmla="*/ 132 h 197"/>
                  <a:gd name="T32" fmla="*/ 32 w 102"/>
                  <a:gd name="T33" fmla="*/ 112 h 197"/>
                  <a:gd name="T34" fmla="*/ 37 w 102"/>
                  <a:gd name="T35" fmla="*/ 96 h 197"/>
                  <a:gd name="T36" fmla="*/ 35 w 102"/>
                  <a:gd name="T37" fmla="*/ 77 h 197"/>
                  <a:gd name="T38" fmla="*/ 31 w 102"/>
                  <a:gd name="T39" fmla="*/ 59 h 197"/>
                  <a:gd name="T40" fmla="*/ 24 w 102"/>
                  <a:gd name="T41" fmla="*/ 41 h 197"/>
                  <a:gd name="T42" fmla="*/ 16 w 102"/>
                  <a:gd name="T43" fmla="*/ 24 h 197"/>
                  <a:gd name="T44" fmla="*/ 8 w 102"/>
                  <a:gd name="T45" fmla="*/ 12 h 197"/>
                  <a:gd name="T46" fmla="*/ 2 w 102"/>
                  <a:gd name="T47" fmla="*/ 4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5" name="Freeform 471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2 h 129"/>
                  <a:gd name="T2" fmla="*/ 28 w 180"/>
                  <a:gd name="T3" fmla="*/ 0 h 129"/>
                  <a:gd name="T4" fmla="*/ 57 w 180"/>
                  <a:gd name="T5" fmla="*/ 1 h 129"/>
                  <a:gd name="T6" fmla="*/ 87 w 180"/>
                  <a:gd name="T7" fmla="*/ 7 h 129"/>
                  <a:gd name="T8" fmla="*/ 114 w 180"/>
                  <a:gd name="T9" fmla="*/ 16 h 129"/>
                  <a:gd name="T10" fmla="*/ 140 w 180"/>
                  <a:gd name="T11" fmla="*/ 30 h 129"/>
                  <a:gd name="T12" fmla="*/ 159 w 180"/>
                  <a:gd name="T13" fmla="*/ 46 h 129"/>
                  <a:gd name="T14" fmla="*/ 173 w 180"/>
                  <a:gd name="T15" fmla="*/ 67 h 129"/>
                  <a:gd name="T16" fmla="*/ 180 w 180"/>
                  <a:gd name="T17" fmla="*/ 91 h 129"/>
                  <a:gd name="T18" fmla="*/ 178 w 180"/>
                  <a:gd name="T19" fmla="*/ 110 h 129"/>
                  <a:gd name="T20" fmla="*/ 170 w 180"/>
                  <a:gd name="T21" fmla="*/ 123 h 129"/>
                  <a:gd name="T22" fmla="*/ 156 w 180"/>
                  <a:gd name="T23" fmla="*/ 129 h 129"/>
                  <a:gd name="T24" fmla="*/ 141 w 180"/>
                  <a:gd name="T25" fmla="*/ 128 h 129"/>
                  <a:gd name="T26" fmla="*/ 125 w 180"/>
                  <a:gd name="T27" fmla="*/ 121 h 129"/>
                  <a:gd name="T28" fmla="*/ 110 w 180"/>
                  <a:gd name="T29" fmla="*/ 109 h 129"/>
                  <a:gd name="T30" fmla="*/ 98 w 180"/>
                  <a:gd name="T31" fmla="*/ 93 h 129"/>
                  <a:gd name="T32" fmla="*/ 93 w 180"/>
                  <a:gd name="T33" fmla="*/ 73 h 129"/>
                  <a:gd name="T34" fmla="*/ 87 w 180"/>
                  <a:gd name="T35" fmla="*/ 57 h 129"/>
                  <a:gd name="T36" fmla="*/ 75 w 180"/>
                  <a:gd name="T37" fmla="*/ 44 h 129"/>
                  <a:gd name="T38" fmla="*/ 60 w 180"/>
                  <a:gd name="T39" fmla="*/ 31 h 129"/>
                  <a:gd name="T40" fmla="*/ 44 w 180"/>
                  <a:gd name="T41" fmla="*/ 20 h 129"/>
                  <a:gd name="T42" fmla="*/ 28 w 180"/>
                  <a:gd name="T43" fmla="*/ 12 h 129"/>
                  <a:gd name="T44" fmla="*/ 14 w 180"/>
                  <a:gd name="T45" fmla="*/ 7 h 129"/>
                  <a:gd name="T46" fmla="*/ 4 w 180"/>
                  <a:gd name="T47" fmla="*/ 3 h 129"/>
                  <a:gd name="T48" fmla="*/ 0 w 180"/>
                  <a:gd name="T49" fmla="*/ 2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6" name="Freeform 472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54 h 85"/>
                  <a:gd name="T2" fmla="*/ 11 w 206"/>
                  <a:gd name="T3" fmla="*/ 45 h 85"/>
                  <a:gd name="T4" fmla="*/ 22 w 206"/>
                  <a:gd name="T5" fmla="*/ 37 h 85"/>
                  <a:gd name="T6" fmla="*/ 34 w 206"/>
                  <a:gd name="T7" fmla="*/ 30 h 85"/>
                  <a:gd name="T8" fmla="*/ 46 w 206"/>
                  <a:gd name="T9" fmla="*/ 23 h 85"/>
                  <a:gd name="T10" fmla="*/ 60 w 206"/>
                  <a:gd name="T11" fmla="*/ 16 h 85"/>
                  <a:gd name="T12" fmla="*/ 74 w 206"/>
                  <a:gd name="T13" fmla="*/ 11 h 85"/>
                  <a:gd name="T14" fmla="*/ 88 w 206"/>
                  <a:gd name="T15" fmla="*/ 7 h 85"/>
                  <a:gd name="T16" fmla="*/ 103 w 206"/>
                  <a:gd name="T17" fmla="*/ 3 h 85"/>
                  <a:gd name="T18" fmla="*/ 117 w 206"/>
                  <a:gd name="T19" fmla="*/ 1 h 85"/>
                  <a:gd name="T20" fmla="*/ 130 w 206"/>
                  <a:gd name="T21" fmla="*/ 0 h 85"/>
                  <a:gd name="T22" fmla="*/ 143 w 206"/>
                  <a:gd name="T23" fmla="*/ 1 h 85"/>
                  <a:gd name="T24" fmla="*/ 156 w 206"/>
                  <a:gd name="T25" fmla="*/ 3 h 85"/>
                  <a:gd name="T26" fmla="*/ 168 w 206"/>
                  <a:gd name="T27" fmla="*/ 7 h 85"/>
                  <a:gd name="T28" fmla="*/ 179 w 206"/>
                  <a:gd name="T29" fmla="*/ 12 h 85"/>
                  <a:gd name="T30" fmla="*/ 189 w 206"/>
                  <a:gd name="T31" fmla="*/ 19 h 85"/>
                  <a:gd name="T32" fmla="*/ 197 w 206"/>
                  <a:gd name="T33" fmla="*/ 29 h 85"/>
                  <a:gd name="T34" fmla="*/ 206 w 206"/>
                  <a:gd name="T35" fmla="*/ 47 h 85"/>
                  <a:gd name="T36" fmla="*/ 206 w 206"/>
                  <a:gd name="T37" fmla="*/ 62 h 85"/>
                  <a:gd name="T38" fmla="*/ 198 w 206"/>
                  <a:gd name="T39" fmla="*/ 73 h 85"/>
                  <a:gd name="T40" fmla="*/ 185 w 206"/>
                  <a:gd name="T41" fmla="*/ 82 h 85"/>
                  <a:gd name="T42" fmla="*/ 167 w 206"/>
                  <a:gd name="T43" fmla="*/ 85 h 85"/>
                  <a:gd name="T44" fmla="*/ 149 w 206"/>
                  <a:gd name="T45" fmla="*/ 84 h 85"/>
                  <a:gd name="T46" fmla="*/ 132 w 206"/>
                  <a:gd name="T47" fmla="*/ 76 h 85"/>
                  <a:gd name="T48" fmla="*/ 116 w 206"/>
                  <a:gd name="T49" fmla="*/ 63 h 85"/>
                  <a:gd name="T50" fmla="*/ 102 w 206"/>
                  <a:gd name="T51" fmla="*/ 53 h 85"/>
                  <a:gd name="T52" fmla="*/ 84 w 206"/>
                  <a:gd name="T53" fmla="*/ 47 h 85"/>
                  <a:gd name="T54" fmla="*/ 66 w 206"/>
                  <a:gd name="T55" fmla="*/ 45 h 85"/>
                  <a:gd name="T56" fmla="*/ 46 w 206"/>
                  <a:gd name="T57" fmla="*/ 46 h 85"/>
                  <a:gd name="T58" fmla="*/ 29 w 206"/>
                  <a:gd name="T59" fmla="*/ 48 h 85"/>
                  <a:gd name="T60" fmla="*/ 14 w 206"/>
                  <a:gd name="T61" fmla="*/ 50 h 85"/>
                  <a:gd name="T62" fmla="*/ 4 w 206"/>
                  <a:gd name="T63" fmla="*/ 53 h 85"/>
                  <a:gd name="T64" fmla="*/ 0 w 206"/>
                  <a:gd name="T65" fmla="*/ 5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7" name="Freeform 473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5 h 95"/>
                  <a:gd name="T2" fmla="*/ 22 w 147"/>
                  <a:gd name="T3" fmla="*/ 2 h 95"/>
                  <a:gd name="T4" fmla="*/ 45 w 147"/>
                  <a:gd name="T5" fmla="*/ 0 h 95"/>
                  <a:gd name="T6" fmla="*/ 68 w 147"/>
                  <a:gd name="T7" fmla="*/ 3 h 95"/>
                  <a:gd name="T8" fmla="*/ 91 w 147"/>
                  <a:gd name="T9" fmla="*/ 8 h 95"/>
                  <a:gd name="T10" fmla="*/ 111 w 147"/>
                  <a:gd name="T11" fmla="*/ 17 h 95"/>
                  <a:gd name="T12" fmla="*/ 128 w 147"/>
                  <a:gd name="T13" fmla="*/ 29 h 95"/>
                  <a:gd name="T14" fmla="*/ 141 w 147"/>
                  <a:gd name="T15" fmla="*/ 44 h 95"/>
                  <a:gd name="T16" fmla="*/ 147 w 147"/>
                  <a:gd name="T17" fmla="*/ 63 h 95"/>
                  <a:gd name="T18" fmla="*/ 146 w 147"/>
                  <a:gd name="T19" fmla="*/ 79 h 95"/>
                  <a:gd name="T20" fmla="*/ 141 w 147"/>
                  <a:gd name="T21" fmla="*/ 89 h 95"/>
                  <a:gd name="T22" fmla="*/ 130 w 147"/>
                  <a:gd name="T23" fmla="*/ 94 h 95"/>
                  <a:gd name="T24" fmla="*/ 119 w 147"/>
                  <a:gd name="T25" fmla="*/ 95 h 95"/>
                  <a:gd name="T26" fmla="*/ 105 w 147"/>
                  <a:gd name="T27" fmla="*/ 90 h 95"/>
                  <a:gd name="T28" fmla="*/ 93 w 147"/>
                  <a:gd name="T29" fmla="*/ 82 h 95"/>
                  <a:gd name="T30" fmla="*/ 83 w 147"/>
                  <a:gd name="T31" fmla="*/ 70 h 95"/>
                  <a:gd name="T32" fmla="*/ 77 w 147"/>
                  <a:gd name="T33" fmla="*/ 55 h 95"/>
                  <a:gd name="T34" fmla="*/ 71 w 147"/>
                  <a:gd name="T35" fmla="*/ 43 h 95"/>
                  <a:gd name="T36" fmla="*/ 62 w 147"/>
                  <a:gd name="T37" fmla="*/ 33 h 95"/>
                  <a:gd name="T38" fmla="*/ 50 w 147"/>
                  <a:gd name="T39" fmla="*/ 23 h 95"/>
                  <a:gd name="T40" fmla="*/ 36 w 147"/>
                  <a:gd name="T41" fmla="*/ 17 h 95"/>
                  <a:gd name="T42" fmla="*/ 22 w 147"/>
                  <a:gd name="T43" fmla="*/ 12 h 95"/>
                  <a:gd name="T44" fmla="*/ 10 w 147"/>
                  <a:gd name="T45" fmla="*/ 7 h 95"/>
                  <a:gd name="T46" fmla="*/ 3 w 147"/>
                  <a:gd name="T47" fmla="*/ 6 h 95"/>
                  <a:gd name="T48" fmla="*/ 0 w 147"/>
                  <a:gd name="T49" fmla="*/ 5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8" name="Freeform 474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20 w 87"/>
                  <a:gd name="T3" fmla="*/ 10 h 154"/>
                  <a:gd name="T4" fmla="*/ 38 w 87"/>
                  <a:gd name="T5" fmla="*/ 24 h 154"/>
                  <a:gd name="T6" fmla="*/ 56 w 87"/>
                  <a:gd name="T7" fmla="*/ 40 h 154"/>
                  <a:gd name="T8" fmla="*/ 69 w 87"/>
                  <a:gd name="T9" fmla="*/ 59 h 154"/>
                  <a:gd name="T10" fmla="*/ 81 w 87"/>
                  <a:gd name="T11" fmla="*/ 78 h 154"/>
                  <a:gd name="T12" fmla="*/ 87 w 87"/>
                  <a:gd name="T13" fmla="*/ 98 h 154"/>
                  <a:gd name="T14" fmla="*/ 87 w 87"/>
                  <a:gd name="T15" fmla="*/ 119 h 154"/>
                  <a:gd name="T16" fmla="*/ 81 w 87"/>
                  <a:gd name="T17" fmla="*/ 137 h 154"/>
                  <a:gd name="T18" fmla="*/ 71 w 87"/>
                  <a:gd name="T19" fmla="*/ 150 h 154"/>
                  <a:gd name="T20" fmla="*/ 59 w 87"/>
                  <a:gd name="T21" fmla="*/ 154 h 154"/>
                  <a:gd name="T22" fmla="*/ 49 w 87"/>
                  <a:gd name="T23" fmla="*/ 152 h 154"/>
                  <a:gd name="T24" fmla="*/ 38 w 87"/>
                  <a:gd name="T25" fmla="*/ 144 h 154"/>
                  <a:gd name="T26" fmla="*/ 30 w 87"/>
                  <a:gd name="T27" fmla="*/ 133 h 154"/>
                  <a:gd name="T28" fmla="*/ 26 w 87"/>
                  <a:gd name="T29" fmla="*/ 119 h 154"/>
                  <a:gd name="T30" fmla="*/ 26 w 87"/>
                  <a:gd name="T31" fmla="*/ 103 h 154"/>
                  <a:gd name="T32" fmla="*/ 30 w 87"/>
                  <a:gd name="T33" fmla="*/ 88 h 154"/>
                  <a:gd name="T34" fmla="*/ 34 w 87"/>
                  <a:gd name="T35" fmla="*/ 74 h 154"/>
                  <a:gd name="T36" fmla="*/ 31 w 87"/>
                  <a:gd name="T37" fmla="*/ 60 h 154"/>
                  <a:gd name="T38" fmla="*/ 27 w 87"/>
                  <a:gd name="T39" fmla="*/ 45 h 154"/>
                  <a:gd name="T40" fmla="*/ 21 w 87"/>
                  <a:gd name="T41" fmla="*/ 31 h 154"/>
                  <a:gd name="T42" fmla="*/ 14 w 87"/>
                  <a:gd name="T43" fmla="*/ 19 h 154"/>
                  <a:gd name="T44" fmla="*/ 7 w 87"/>
                  <a:gd name="T45" fmla="*/ 9 h 154"/>
                  <a:gd name="T46" fmla="*/ 3 w 87"/>
                  <a:gd name="T47" fmla="*/ 2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19" name="Freeform 475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69 h 69"/>
                  <a:gd name="T2" fmla="*/ 14 w 161"/>
                  <a:gd name="T3" fmla="*/ 52 h 69"/>
                  <a:gd name="T4" fmla="*/ 30 w 161"/>
                  <a:gd name="T5" fmla="*/ 36 h 69"/>
                  <a:gd name="T6" fmla="*/ 49 w 161"/>
                  <a:gd name="T7" fmla="*/ 22 h 69"/>
                  <a:gd name="T8" fmla="*/ 69 w 161"/>
                  <a:gd name="T9" fmla="*/ 11 h 69"/>
                  <a:gd name="T10" fmla="*/ 90 w 161"/>
                  <a:gd name="T11" fmla="*/ 4 h 69"/>
                  <a:gd name="T12" fmla="*/ 110 w 161"/>
                  <a:gd name="T13" fmla="*/ 0 h 69"/>
                  <a:gd name="T14" fmla="*/ 130 w 161"/>
                  <a:gd name="T15" fmla="*/ 4 h 69"/>
                  <a:gd name="T16" fmla="*/ 147 w 161"/>
                  <a:gd name="T17" fmla="*/ 13 h 69"/>
                  <a:gd name="T18" fmla="*/ 158 w 161"/>
                  <a:gd name="T19" fmla="*/ 25 h 69"/>
                  <a:gd name="T20" fmla="*/ 161 w 161"/>
                  <a:gd name="T21" fmla="*/ 37 h 69"/>
                  <a:gd name="T22" fmla="*/ 156 w 161"/>
                  <a:gd name="T23" fmla="*/ 47 h 69"/>
                  <a:gd name="T24" fmla="*/ 148 w 161"/>
                  <a:gd name="T25" fmla="*/ 55 h 69"/>
                  <a:gd name="T26" fmla="*/ 136 w 161"/>
                  <a:gd name="T27" fmla="*/ 61 h 69"/>
                  <a:gd name="T28" fmla="*/ 121 w 161"/>
                  <a:gd name="T29" fmla="*/ 64 h 69"/>
                  <a:gd name="T30" fmla="*/ 105 w 161"/>
                  <a:gd name="T31" fmla="*/ 61 h 69"/>
                  <a:gd name="T32" fmla="*/ 90 w 161"/>
                  <a:gd name="T33" fmla="*/ 54 h 69"/>
                  <a:gd name="T34" fmla="*/ 77 w 161"/>
                  <a:gd name="T35" fmla="*/ 49 h 69"/>
                  <a:gd name="T36" fmla="*/ 63 w 161"/>
                  <a:gd name="T37" fmla="*/ 47 h 69"/>
                  <a:gd name="T38" fmla="*/ 48 w 161"/>
                  <a:gd name="T39" fmla="*/ 50 h 69"/>
                  <a:gd name="T40" fmla="*/ 34 w 161"/>
                  <a:gd name="T41" fmla="*/ 54 h 69"/>
                  <a:gd name="T42" fmla="*/ 21 w 161"/>
                  <a:gd name="T43" fmla="*/ 59 h 69"/>
                  <a:gd name="T44" fmla="*/ 10 w 161"/>
                  <a:gd name="T45" fmla="*/ 64 h 69"/>
                  <a:gd name="T46" fmla="*/ 2 w 161"/>
                  <a:gd name="T47" fmla="*/ 68 h 69"/>
                  <a:gd name="T48" fmla="*/ 0 w 161"/>
                  <a:gd name="T49" fmla="*/ 69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0" name="Freeform 476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133 h 133"/>
                  <a:gd name="T2" fmla="*/ 1 w 114"/>
                  <a:gd name="T3" fmla="*/ 111 h 133"/>
                  <a:gd name="T4" fmla="*/ 5 w 114"/>
                  <a:gd name="T5" fmla="*/ 88 h 133"/>
                  <a:gd name="T6" fmla="*/ 11 w 114"/>
                  <a:gd name="T7" fmla="*/ 65 h 133"/>
                  <a:gd name="T8" fmla="*/ 22 w 114"/>
                  <a:gd name="T9" fmla="*/ 44 h 133"/>
                  <a:gd name="T10" fmla="*/ 35 w 114"/>
                  <a:gd name="T11" fmla="*/ 25 h 133"/>
                  <a:gd name="T12" fmla="*/ 49 w 114"/>
                  <a:gd name="T13" fmla="*/ 12 h 133"/>
                  <a:gd name="T14" fmla="*/ 67 w 114"/>
                  <a:gd name="T15" fmla="*/ 2 h 133"/>
                  <a:gd name="T16" fmla="*/ 86 w 114"/>
                  <a:gd name="T17" fmla="*/ 0 h 133"/>
                  <a:gd name="T18" fmla="*/ 102 w 114"/>
                  <a:gd name="T19" fmla="*/ 4 h 133"/>
                  <a:gd name="T20" fmla="*/ 112 w 114"/>
                  <a:gd name="T21" fmla="*/ 12 h 133"/>
                  <a:gd name="T22" fmla="*/ 114 w 114"/>
                  <a:gd name="T23" fmla="*/ 22 h 133"/>
                  <a:gd name="T24" fmla="*/ 112 w 114"/>
                  <a:gd name="T25" fmla="*/ 35 h 133"/>
                  <a:gd name="T26" fmla="*/ 105 w 114"/>
                  <a:gd name="T27" fmla="*/ 46 h 133"/>
                  <a:gd name="T28" fmla="*/ 94 w 114"/>
                  <a:gd name="T29" fmla="*/ 56 h 133"/>
                  <a:gd name="T30" fmla="*/ 81 w 114"/>
                  <a:gd name="T31" fmla="*/ 65 h 133"/>
                  <a:gd name="T32" fmla="*/ 64 w 114"/>
                  <a:gd name="T33" fmla="*/ 67 h 133"/>
                  <a:gd name="T34" fmla="*/ 52 w 114"/>
                  <a:gd name="T35" fmla="*/ 69 h 133"/>
                  <a:gd name="T36" fmla="*/ 39 w 114"/>
                  <a:gd name="T37" fmla="*/ 77 h 133"/>
                  <a:gd name="T38" fmla="*/ 29 w 114"/>
                  <a:gd name="T39" fmla="*/ 88 h 133"/>
                  <a:gd name="T40" fmla="*/ 18 w 114"/>
                  <a:gd name="T41" fmla="*/ 99 h 133"/>
                  <a:gd name="T42" fmla="*/ 11 w 114"/>
                  <a:gd name="T43" fmla="*/ 112 h 133"/>
                  <a:gd name="T44" fmla="*/ 5 w 114"/>
                  <a:gd name="T45" fmla="*/ 122 h 133"/>
                  <a:gd name="T46" fmla="*/ 1 w 114"/>
                  <a:gd name="T47" fmla="*/ 130 h 133"/>
                  <a:gd name="T48" fmla="*/ 0 w 114"/>
                  <a:gd name="T49" fmla="*/ 133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1" name="Freeform 477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30 w 70"/>
                  <a:gd name="T1" fmla="*/ 163 h 163"/>
                  <a:gd name="T2" fmla="*/ 18 w 70"/>
                  <a:gd name="T3" fmla="*/ 145 h 163"/>
                  <a:gd name="T4" fmla="*/ 9 w 70"/>
                  <a:gd name="T5" fmla="*/ 124 h 163"/>
                  <a:gd name="T6" fmla="*/ 3 w 70"/>
                  <a:gd name="T7" fmla="*/ 101 h 163"/>
                  <a:gd name="T8" fmla="*/ 0 w 70"/>
                  <a:gd name="T9" fmla="*/ 78 h 163"/>
                  <a:gd name="T10" fmla="*/ 0 w 70"/>
                  <a:gd name="T11" fmla="*/ 56 h 163"/>
                  <a:gd name="T12" fmla="*/ 4 w 70"/>
                  <a:gd name="T13" fmla="*/ 36 h 163"/>
                  <a:gd name="T14" fmla="*/ 13 w 70"/>
                  <a:gd name="T15" fmla="*/ 18 h 163"/>
                  <a:gd name="T16" fmla="*/ 28 w 70"/>
                  <a:gd name="T17" fmla="*/ 6 h 163"/>
                  <a:gd name="T18" fmla="*/ 43 w 70"/>
                  <a:gd name="T19" fmla="*/ 0 h 163"/>
                  <a:gd name="T20" fmla="*/ 56 w 70"/>
                  <a:gd name="T21" fmla="*/ 2 h 163"/>
                  <a:gd name="T22" fmla="*/ 64 w 70"/>
                  <a:gd name="T23" fmla="*/ 9 h 163"/>
                  <a:gd name="T24" fmla="*/ 70 w 70"/>
                  <a:gd name="T25" fmla="*/ 21 h 163"/>
                  <a:gd name="T26" fmla="*/ 70 w 70"/>
                  <a:gd name="T27" fmla="*/ 34 h 163"/>
                  <a:gd name="T28" fmla="*/ 68 w 70"/>
                  <a:gd name="T29" fmla="*/ 48 h 163"/>
                  <a:gd name="T30" fmla="*/ 59 w 70"/>
                  <a:gd name="T31" fmla="*/ 62 h 163"/>
                  <a:gd name="T32" fmla="*/ 48 w 70"/>
                  <a:gd name="T33" fmla="*/ 74 h 163"/>
                  <a:gd name="T34" fmla="*/ 33 w 70"/>
                  <a:gd name="T35" fmla="*/ 97 h 163"/>
                  <a:gd name="T36" fmla="*/ 27 w 70"/>
                  <a:gd name="T37" fmla="*/ 127 h 163"/>
                  <a:gd name="T38" fmla="*/ 28 w 70"/>
                  <a:gd name="T39" fmla="*/ 152 h 163"/>
                  <a:gd name="T40" fmla="*/ 30 w 70"/>
                  <a:gd name="T41" fmla="*/ 163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2" name="Freeform 478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8 w 361"/>
                  <a:gd name="T1" fmla="*/ 6 h 348"/>
                  <a:gd name="T2" fmla="*/ 0 w 361"/>
                  <a:gd name="T3" fmla="*/ 1 h 348"/>
                  <a:gd name="T4" fmla="*/ 0 w 361"/>
                  <a:gd name="T5" fmla="*/ 0 h 348"/>
                  <a:gd name="T6" fmla="*/ 8 w 361"/>
                  <a:gd name="T7" fmla="*/ 0 h 348"/>
                  <a:gd name="T8" fmla="*/ 23 w 361"/>
                  <a:gd name="T9" fmla="*/ 4 h 348"/>
                  <a:gd name="T10" fmla="*/ 44 w 361"/>
                  <a:gd name="T11" fmla="*/ 8 h 348"/>
                  <a:gd name="T12" fmla="*/ 69 w 361"/>
                  <a:gd name="T13" fmla="*/ 16 h 348"/>
                  <a:gd name="T14" fmla="*/ 98 w 361"/>
                  <a:gd name="T15" fmla="*/ 27 h 348"/>
                  <a:gd name="T16" fmla="*/ 129 w 361"/>
                  <a:gd name="T17" fmla="*/ 39 h 348"/>
                  <a:gd name="T18" fmla="*/ 162 w 361"/>
                  <a:gd name="T19" fmla="*/ 55 h 348"/>
                  <a:gd name="T20" fmla="*/ 196 w 361"/>
                  <a:gd name="T21" fmla="*/ 74 h 348"/>
                  <a:gd name="T22" fmla="*/ 229 w 361"/>
                  <a:gd name="T23" fmla="*/ 96 h 348"/>
                  <a:gd name="T24" fmla="*/ 262 w 361"/>
                  <a:gd name="T25" fmla="*/ 120 h 348"/>
                  <a:gd name="T26" fmla="*/ 291 w 361"/>
                  <a:gd name="T27" fmla="*/ 146 h 348"/>
                  <a:gd name="T28" fmla="*/ 317 w 361"/>
                  <a:gd name="T29" fmla="*/ 178 h 348"/>
                  <a:gd name="T30" fmla="*/ 340 w 361"/>
                  <a:gd name="T31" fmla="*/ 210 h 348"/>
                  <a:gd name="T32" fmla="*/ 356 w 361"/>
                  <a:gd name="T33" fmla="*/ 247 h 348"/>
                  <a:gd name="T34" fmla="*/ 361 w 361"/>
                  <a:gd name="T35" fmla="*/ 267 h 348"/>
                  <a:gd name="T36" fmla="*/ 358 w 361"/>
                  <a:gd name="T37" fmla="*/ 287 h 348"/>
                  <a:gd name="T38" fmla="*/ 354 w 361"/>
                  <a:gd name="T39" fmla="*/ 304 h 348"/>
                  <a:gd name="T40" fmla="*/ 346 w 361"/>
                  <a:gd name="T41" fmla="*/ 319 h 348"/>
                  <a:gd name="T42" fmla="*/ 336 w 361"/>
                  <a:gd name="T43" fmla="*/ 331 h 348"/>
                  <a:gd name="T44" fmla="*/ 328 w 361"/>
                  <a:gd name="T45" fmla="*/ 340 h 348"/>
                  <a:gd name="T46" fmla="*/ 323 w 361"/>
                  <a:gd name="T47" fmla="*/ 346 h 348"/>
                  <a:gd name="T48" fmla="*/ 320 w 361"/>
                  <a:gd name="T49" fmla="*/ 348 h 348"/>
                  <a:gd name="T50" fmla="*/ 321 w 361"/>
                  <a:gd name="T51" fmla="*/ 346 h 348"/>
                  <a:gd name="T52" fmla="*/ 326 w 361"/>
                  <a:gd name="T53" fmla="*/ 341 h 348"/>
                  <a:gd name="T54" fmla="*/ 331 w 361"/>
                  <a:gd name="T55" fmla="*/ 332 h 348"/>
                  <a:gd name="T56" fmla="*/ 336 w 361"/>
                  <a:gd name="T57" fmla="*/ 320 h 348"/>
                  <a:gd name="T58" fmla="*/ 340 w 361"/>
                  <a:gd name="T59" fmla="*/ 305 h 348"/>
                  <a:gd name="T60" fmla="*/ 342 w 361"/>
                  <a:gd name="T61" fmla="*/ 287 h 348"/>
                  <a:gd name="T62" fmla="*/ 341 w 361"/>
                  <a:gd name="T63" fmla="*/ 267 h 348"/>
                  <a:gd name="T64" fmla="*/ 336 w 361"/>
                  <a:gd name="T65" fmla="*/ 244 h 348"/>
                  <a:gd name="T66" fmla="*/ 326 w 361"/>
                  <a:gd name="T67" fmla="*/ 220 h 348"/>
                  <a:gd name="T68" fmla="*/ 309 w 361"/>
                  <a:gd name="T69" fmla="*/ 194 h 348"/>
                  <a:gd name="T70" fmla="*/ 283 w 361"/>
                  <a:gd name="T71" fmla="*/ 165 h 348"/>
                  <a:gd name="T72" fmla="*/ 250 w 361"/>
                  <a:gd name="T73" fmla="*/ 136 h 348"/>
                  <a:gd name="T74" fmla="*/ 207 w 361"/>
                  <a:gd name="T75" fmla="*/ 105 h 348"/>
                  <a:gd name="T76" fmla="*/ 153 w 361"/>
                  <a:gd name="T77" fmla="*/ 73 h 348"/>
                  <a:gd name="T78" fmla="*/ 88 w 361"/>
                  <a:gd name="T79" fmla="*/ 39 h 348"/>
                  <a:gd name="T80" fmla="*/ 8 w 361"/>
                  <a:gd name="T81" fmla="*/ 6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3" name="Freeform 479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25 w 126"/>
                  <a:gd name="T1" fmla="*/ 0 h 343"/>
                  <a:gd name="T2" fmla="*/ 10 w 126"/>
                  <a:gd name="T3" fmla="*/ 30 h 343"/>
                  <a:gd name="T4" fmla="*/ 2 w 126"/>
                  <a:gd name="T5" fmla="*/ 71 h 343"/>
                  <a:gd name="T6" fmla="*/ 0 w 126"/>
                  <a:gd name="T7" fmla="*/ 121 h 343"/>
                  <a:gd name="T8" fmla="*/ 5 w 126"/>
                  <a:gd name="T9" fmla="*/ 175 h 343"/>
                  <a:gd name="T10" fmla="*/ 19 w 126"/>
                  <a:gd name="T11" fmla="*/ 228 h 343"/>
                  <a:gd name="T12" fmla="*/ 43 w 126"/>
                  <a:gd name="T13" fmla="*/ 276 h 343"/>
                  <a:gd name="T14" fmla="*/ 79 w 126"/>
                  <a:gd name="T15" fmla="*/ 316 h 343"/>
                  <a:gd name="T16" fmla="*/ 126 w 126"/>
                  <a:gd name="T17" fmla="*/ 343 h 343"/>
                  <a:gd name="T18" fmla="*/ 123 w 126"/>
                  <a:gd name="T19" fmla="*/ 341 h 343"/>
                  <a:gd name="T20" fmla="*/ 115 w 126"/>
                  <a:gd name="T21" fmla="*/ 332 h 343"/>
                  <a:gd name="T22" fmla="*/ 102 w 126"/>
                  <a:gd name="T23" fmla="*/ 321 h 343"/>
                  <a:gd name="T24" fmla="*/ 87 w 126"/>
                  <a:gd name="T25" fmla="*/ 306 h 343"/>
                  <a:gd name="T26" fmla="*/ 71 w 126"/>
                  <a:gd name="T27" fmla="*/ 288 h 343"/>
                  <a:gd name="T28" fmla="*/ 55 w 126"/>
                  <a:gd name="T29" fmla="*/ 267 h 343"/>
                  <a:gd name="T30" fmla="*/ 41 w 126"/>
                  <a:gd name="T31" fmla="*/ 245 h 343"/>
                  <a:gd name="T32" fmla="*/ 30 w 126"/>
                  <a:gd name="T33" fmla="*/ 221 h 343"/>
                  <a:gd name="T34" fmla="*/ 19 w 126"/>
                  <a:gd name="T35" fmla="*/ 183 h 343"/>
                  <a:gd name="T36" fmla="*/ 13 w 126"/>
                  <a:gd name="T37" fmla="*/ 145 h 343"/>
                  <a:gd name="T38" fmla="*/ 12 w 126"/>
                  <a:gd name="T39" fmla="*/ 108 h 343"/>
                  <a:gd name="T40" fmla="*/ 13 w 126"/>
                  <a:gd name="T41" fmla="*/ 73 h 343"/>
                  <a:gd name="T42" fmla="*/ 17 w 126"/>
                  <a:gd name="T43" fmla="*/ 43 h 343"/>
                  <a:gd name="T44" fmla="*/ 20 w 126"/>
                  <a:gd name="T45" fmla="*/ 20 h 343"/>
                  <a:gd name="T46" fmla="*/ 24 w 126"/>
                  <a:gd name="T47" fmla="*/ 5 h 343"/>
                  <a:gd name="T48" fmla="*/ 25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4" name="Freeform 480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332 w 332"/>
                  <a:gd name="T1" fmla="*/ 160 h 160"/>
                  <a:gd name="T2" fmla="*/ 326 w 332"/>
                  <a:gd name="T3" fmla="*/ 146 h 160"/>
                  <a:gd name="T4" fmla="*/ 318 w 332"/>
                  <a:gd name="T5" fmla="*/ 130 h 160"/>
                  <a:gd name="T6" fmla="*/ 305 w 332"/>
                  <a:gd name="T7" fmla="*/ 114 h 160"/>
                  <a:gd name="T8" fmla="*/ 290 w 332"/>
                  <a:gd name="T9" fmla="*/ 96 h 160"/>
                  <a:gd name="T10" fmla="*/ 273 w 332"/>
                  <a:gd name="T11" fmla="*/ 79 h 160"/>
                  <a:gd name="T12" fmla="*/ 254 w 332"/>
                  <a:gd name="T13" fmla="*/ 63 h 160"/>
                  <a:gd name="T14" fmla="*/ 232 w 332"/>
                  <a:gd name="T15" fmla="*/ 48 h 160"/>
                  <a:gd name="T16" fmla="*/ 208 w 332"/>
                  <a:gd name="T17" fmla="*/ 34 h 160"/>
                  <a:gd name="T18" fmla="*/ 183 w 332"/>
                  <a:gd name="T19" fmla="*/ 21 h 160"/>
                  <a:gd name="T20" fmla="*/ 158 w 332"/>
                  <a:gd name="T21" fmla="*/ 11 h 160"/>
                  <a:gd name="T22" fmla="*/ 132 w 332"/>
                  <a:gd name="T23" fmla="*/ 4 h 160"/>
                  <a:gd name="T24" fmla="*/ 104 w 332"/>
                  <a:gd name="T25" fmla="*/ 0 h 160"/>
                  <a:gd name="T26" fmla="*/ 77 w 332"/>
                  <a:gd name="T27" fmla="*/ 0 h 160"/>
                  <a:gd name="T28" fmla="*/ 51 w 332"/>
                  <a:gd name="T29" fmla="*/ 2 h 160"/>
                  <a:gd name="T30" fmla="*/ 26 w 332"/>
                  <a:gd name="T31" fmla="*/ 10 h 160"/>
                  <a:gd name="T32" fmla="*/ 0 w 332"/>
                  <a:gd name="T33" fmla="*/ 23 h 160"/>
                  <a:gd name="T34" fmla="*/ 5 w 332"/>
                  <a:gd name="T35" fmla="*/ 21 h 160"/>
                  <a:gd name="T36" fmla="*/ 15 w 332"/>
                  <a:gd name="T37" fmla="*/ 19 h 160"/>
                  <a:gd name="T38" fmla="*/ 33 w 332"/>
                  <a:gd name="T39" fmla="*/ 17 h 160"/>
                  <a:gd name="T40" fmla="*/ 54 w 332"/>
                  <a:gd name="T41" fmla="*/ 15 h 160"/>
                  <a:gd name="T42" fmla="*/ 79 w 332"/>
                  <a:gd name="T43" fmla="*/ 13 h 160"/>
                  <a:gd name="T44" fmla="*/ 105 w 332"/>
                  <a:gd name="T45" fmla="*/ 15 h 160"/>
                  <a:gd name="T46" fmla="*/ 132 w 332"/>
                  <a:gd name="T47" fmla="*/ 18 h 160"/>
                  <a:gd name="T48" fmla="*/ 157 w 332"/>
                  <a:gd name="T49" fmla="*/ 24 h 160"/>
                  <a:gd name="T50" fmla="*/ 194 w 332"/>
                  <a:gd name="T51" fmla="*/ 39 h 160"/>
                  <a:gd name="T52" fmla="*/ 226 w 332"/>
                  <a:gd name="T53" fmla="*/ 59 h 160"/>
                  <a:gd name="T54" fmla="*/ 256 w 332"/>
                  <a:gd name="T55" fmla="*/ 81 h 160"/>
                  <a:gd name="T56" fmla="*/ 282 w 332"/>
                  <a:gd name="T57" fmla="*/ 104 h 160"/>
                  <a:gd name="T58" fmla="*/ 303 w 332"/>
                  <a:gd name="T59" fmla="*/ 125 h 160"/>
                  <a:gd name="T60" fmla="*/ 318 w 332"/>
                  <a:gd name="T61" fmla="*/ 144 h 160"/>
                  <a:gd name="T62" fmla="*/ 329 w 332"/>
                  <a:gd name="T63" fmla="*/ 155 h 160"/>
                  <a:gd name="T64" fmla="*/ 332 w 332"/>
                  <a:gd name="T65" fmla="*/ 16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5" name="Freeform 481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330 w 373"/>
                  <a:gd name="T1" fmla="*/ 1333 h 1340"/>
                  <a:gd name="T2" fmla="*/ 242 w 373"/>
                  <a:gd name="T3" fmla="*/ 1323 h 1340"/>
                  <a:gd name="T4" fmla="*/ 162 w 373"/>
                  <a:gd name="T5" fmla="*/ 1304 h 1340"/>
                  <a:gd name="T6" fmla="*/ 96 w 373"/>
                  <a:gd name="T7" fmla="*/ 1268 h 1340"/>
                  <a:gd name="T8" fmla="*/ 53 w 373"/>
                  <a:gd name="T9" fmla="*/ 1211 h 1340"/>
                  <a:gd name="T10" fmla="*/ 42 w 373"/>
                  <a:gd name="T11" fmla="*/ 1130 h 1340"/>
                  <a:gd name="T12" fmla="*/ 68 w 373"/>
                  <a:gd name="T13" fmla="*/ 1017 h 1340"/>
                  <a:gd name="T14" fmla="*/ 142 w 373"/>
                  <a:gd name="T15" fmla="*/ 867 h 1340"/>
                  <a:gd name="T16" fmla="*/ 248 w 373"/>
                  <a:gd name="T17" fmla="*/ 700 h 1340"/>
                  <a:gd name="T18" fmla="*/ 318 w 373"/>
                  <a:gd name="T19" fmla="*/ 556 h 1340"/>
                  <a:gd name="T20" fmla="*/ 357 w 373"/>
                  <a:gd name="T21" fmla="*/ 426 h 1340"/>
                  <a:gd name="T22" fmla="*/ 368 w 373"/>
                  <a:gd name="T23" fmla="*/ 310 h 1340"/>
                  <a:gd name="T24" fmla="*/ 355 w 373"/>
                  <a:gd name="T25" fmla="*/ 210 h 1340"/>
                  <a:gd name="T26" fmla="*/ 323 w 373"/>
                  <a:gd name="T27" fmla="*/ 129 h 1340"/>
                  <a:gd name="T28" fmla="*/ 276 w 373"/>
                  <a:gd name="T29" fmla="*/ 65 h 1340"/>
                  <a:gd name="T30" fmla="*/ 218 w 373"/>
                  <a:gd name="T31" fmla="*/ 22 h 1340"/>
                  <a:gd name="T32" fmla="*/ 162 w 373"/>
                  <a:gd name="T33" fmla="*/ 2 h 1340"/>
                  <a:gd name="T34" fmla="*/ 119 w 373"/>
                  <a:gd name="T35" fmla="*/ 2 h 1340"/>
                  <a:gd name="T36" fmla="*/ 84 w 373"/>
                  <a:gd name="T37" fmla="*/ 15 h 1340"/>
                  <a:gd name="T38" fmla="*/ 56 w 373"/>
                  <a:gd name="T39" fmla="*/ 35 h 1340"/>
                  <a:gd name="T40" fmla="*/ 33 w 373"/>
                  <a:gd name="T41" fmla="*/ 62 h 1340"/>
                  <a:gd name="T42" fmla="*/ 16 w 373"/>
                  <a:gd name="T43" fmla="*/ 87 h 1340"/>
                  <a:gd name="T44" fmla="*/ 6 w 373"/>
                  <a:gd name="T45" fmla="*/ 108 h 1340"/>
                  <a:gd name="T46" fmla="*/ 1 w 373"/>
                  <a:gd name="T47" fmla="*/ 121 h 1340"/>
                  <a:gd name="T48" fmla="*/ 1 w 373"/>
                  <a:gd name="T49" fmla="*/ 122 h 1340"/>
                  <a:gd name="T50" fmla="*/ 8 w 373"/>
                  <a:gd name="T51" fmla="*/ 111 h 1340"/>
                  <a:gd name="T52" fmla="*/ 23 w 373"/>
                  <a:gd name="T53" fmla="*/ 94 h 1340"/>
                  <a:gd name="T54" fmla="*/ 44 w 373"/>
                  <a:gd name="T55" fmla="*/ 75 h 1340"/>
                  <a:gd name="T56" fmla="*/ 69 w 373"/>
                  <a:gd name="T57" fmla="*/ 54 h 1340"/>
                  <a:gd name="T58" fmla="*/ 99 w 373"/>
                  <a:gd name="T59" fmla="*/ 37 h 1340"/>
                  <a:gd name="T60" fmla="*/ 133 w 373"/>
                  <a:gd name="T61" fmla="*/ 27 h 1340"/>
                  <a:gd name="T62" fmla="*/ 170 w 373"/>
                  <a:gd name="T63" fmla="*/ 27 h 1340"/>
                  <a:gd name="T64" fmla="*/ 210 w 373"/>
                  <a:gd name="T65" fmla="*/ 42 h 1340"/>
                  <a:gd name="T66" fmla="*/ 253 w 373"/>
                  <a:gd name="T67" fmla="*/ 72 h 1340"/>
                  <a:gd name="T68" fmla="*/ 293 w 373"/>
                  <a:gd name="T69" fmla="*/ 114 h 1340"/>
                  <a:gd name="T70" fmla="*/ 327 w 373"/>
                  <a:gd name="T71" fmla="*/ 169 h 1340"/>
                  <a:gd name="T72" fmla="*/ 350 w 373"/>
                  <a:gd name="T73" fmla="*/ 236 h 1340"/>
                  <a:gd name="T74" fmla="*/ 361 w 373"/>
                  <a:gd name="T75" fmla="*/ 313 h 1340"/>
                  <a:gd name="T76" fmla="*/ 353 w 373"/>
                  <a:gd name="T77" fmla="*/ 402 h 1340"/>
                  <a:gd name="T78" fmla="*/ 322 w 373"/>
                  <a:gd name="T79" fmla="*/ 501 h 1340"/>
                  <a:gd name="T80" fmla="*/ 268 w 373"/>
                  <a:gd name="T81" fmla="*/ 610 h 1340"/>
                  <a:gd name="T82" fmla="*/ 205 w 373"/>
                  <a:gd name="T83" fmla="*/ 715 h 1340"/>
                  <a:gd name="T84" fmla="*/ 145 w 373"/>
                  <a:gd name="T85" fmla="*/ 813 h 1340"/>
                  <a:gd name="T86" fmla="*/ 92 w 373"/>
                  <a:gd name="T87" fmla="*/ 902 h 1340"/>
                  <a:gd name="T88" fmla="*/ 49 w 373"/>
                  <a:gd name="T89" fmla="*/ 984 h 1340"/>
                  <a:gd name="T90" fmla="*/ 19 w 373"/>
                  <a:gd name="T91" fmla="*/ 1060 h 1340"/>
                  <a:gd name="T92" fmla="*/ 7 w 373"/>
                  <a:gd name="T93" fmla="*/ 1130 h 1340"/>
                  <a:gd name="T94" fmla="*/ 19 w 373"/>
                  <a:gd name="T95" fmla="*/ 1193 h 1340"/>
                  <a:gd name="T96" fmla="*/ 56 w 373"/>
                  <a:gd name="T97" fmla="*/ 1249 h 1340"/>
                  <a:gd name="T98" fmla="*/ 104 w 373"/>
                  <a:gd name="T99" fmla="*/ 1290 h 1340"/>
                  <a:gd name="T100" fmla="*/ 158 w 373"/>
                  <a:gd name="T101" fmla="*/ 1317 h 1340"/>
                  <a:gd name="T102" fmla="*/ 215 w 373"/>
                  <a:gd name="T103" fmla="*/ 1332 h 1340"/>
                  <a:gd name="T104" fmla="*/ 269 w 373"/>
                  <a:gd name="T105" fmla="*/ 1339 h 1340"/>
                  <a:gd name="T106" fmla="*/ 316 w 373"/>
                  <a:gd name="T107" fmla="*/ 1340 h 1340"/>
                  <a:gd name="T108" fmla="*/ 350 w 373"/>
                  <a:gd name="T109" fmla="*/ 1338 h 1340"/>
                  <a:gd name="T110" fmla="*/ 371 w 373"/>
                  <a:gd name="T111" fmla="*/ 1336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6" name="Freeform 482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99 w 110"/>
                  <a:gd name="T1" fmla="*/ 62 h 123"/>
                  <a:gd name="T2" fmla="*/ 105 w 110"/>
                  <a:gd name="T3" fmla="*/ 56 h 123"/>
                  <a:gd name="T4" fmla="*/ 110 w 110"/>
                  <a:gd name="T5" fmla="*/ 48 h 123"/>
                  <a:gd name="T6" fmla="*/ 110 w 110"/>
                  <a:gd name="T7" fmla="*/ 39 h 123"/>
                  <a:gd name="T8" fmla="*/ 108 w 110"/>
                  <a:gd name="T9" fmla="*/ 31 h 123"/>
                  <a:gd name="T10" fmla="*/ 102 w 110"/>
                  <a:gd name="T11" fmla="*/ 25 h 123"/>
                  <a:gd name="T12" fmla="*/ 94 w 110"/>
                  <a:gd name="T13" fmla="*/ 21 h 123"/>
                  <a:gd name="T14" fmla="*/ 86 w 110"/>
                  <a:gd name="T15" fmla="*/ 20 h 123"/>
                  <a:gd name="T16" fmla="*/ 77 w 110"/>
                  <a:gd name="T17" fmla="*/ 23 h 123"/>
                  <a:gd name="T18" fmla="*/ 74 w 110"/>
                  <a:gd name="T19" fmla="*/ 13 h 123"/>
                  <a:gd name="T20" fmla="*/ 70 w 110"/>
                  <a:gd name="T21" fmla="*/ 6 h 123"/>
                  <a:gd name="T22" fmla="*/ 63 w 110"/>
                  <a:gd name="T23" fmla="*/ 2 h 123"/>
                  <a:gd name="T24" fmla="*/ 55 w 110"/>
                  <a:gd name="T25" fmla="*/ 0 h 123"/>
                  <a:gd name="T26" fmla="*/ 48 w 110"/>
                  <a:gd name="T27" fmla="*/ 2 h 123"/>
                  <a:gd name="T28" fmla="*/ 41 w 110"/>
                  <a:gd name="T29" fmla="*/ 6 h 123"/>
                  <a:gd name="T30" fmla="*/ 36 w 110"/>
                  <a:gd name="T31" fmla="*/ 13 h 123"/>
                  <a:gd name="T32" fmla="*/ 34 w 110"/>
                  <a:gd name="T33" fmla="*/ 23 h 123"/>
                  <a:gd name="T34" fmla="*/ 25 w 110"/>
                  <a:gd name="T35" fmla="*/ 20 h 123"/>
                  <a:gd name="T36" fmla="*/ 17 w 110"/>
                  <a:gd name="T37" fmla="*/ 20 h 123"/>
                  <a:gd name="T38" fmla="*/ 9 w 110"/>
                  <a:gd name="T39" fmla="*/ 24 h 123"/>
                  <a:gd name="T40" fmla="*/ 3 w 110"/>
                  <a:gd name="T41" fmla="*/ 31 h 123"/>
                  <a:gd name="T42" fmla="*/ 1 w 110"/>
                  <a:gd name="T43" fmla="*/ 39 h 123"/>
                  <a:gd name="T44" fmla="*/ 1 w 110"/>
                  <a:gd name="T45" fmla="*/ 47 h 123"/>
                  <a:gd name="T46" fmla="*/ 4 w 110"/>
                  <a:gd name="T47" fmla="*/ 55 h 123"/>
                  <a:gd name="T48" fmla="*/ 11 w 110"/>
                  <a:gd name="T49" fmla="*/ 61 h 123"/>
                  <a:gd name="T50" fmla="*/ 4 w 110"/>
                  <a:gd name="T51" fmla="*/ 66 h 123"/>
                  <a:gd name="T52" fmla="*/ 0 w 110"/>
                  <a:gd name="T53" fmla="*/ 74 h 123"/>
                  <a:gd name="T54" fmla="*/ 0 w 110"/>
                  <a:gd name="T55" fmla="*/ 84 h 123"/>
                  <a:gd name="T56" fmla="*/ 2 w 110"/>
                  <a:gd name="T57" fmla="*/ 92 h 123"/>
                  <a:gd name="T58" fmla="*/ 8 w 110"/>
                  <a:gd name="T59" fmla="*/ 97 h 123"/>
                  <a:gd name="T60" fmla="*/ 16 w 110"/>
                  <a:gd name="T61" fmla="*/ 101 h 123"/>
                  <a:gd name="T62" fmla="*/ 24 w 110"/>
                  <a:gd name="T63" fmla="*/ 102 h 123"/>
                  <a:gd name="T64" fmla="*/ 33 w 110"/>
                  <a:gd name="T65" fmla="*/ 100 h 123"/>
                  <a:gd name="T66" fmla="*/ 35 w 110"/>
                  <a:gd name="T67" fmla="*/ 109 h 123"/>
                  <a:gd name="T68" fmla="*/ 40 w 110"/>
                  <a:gd name="T69" fmla="*/ 116 h 123"/>
                  <a:gd name="T70" fmla="*/ 46 w 110"/>
                  <a:gd name="T71" fmla="*/ 121 h 123"/>
                  <a:gd name="T72" fmla="*/ 54 w 110"/>
                  <a:gd name="T73" fmla="*/ 123 h 123"/>
                  <a:gd name="T74" fmla="*/ 62 w 110"/>
                  <a:gd name="T75" fmla="*/ 121 h 123"/>
                  <a:gd name="T76" fmla="*/ 69 w 110"/>
                  <a:gd name="T77" fmla="*/ 116 h 123"/>
                  <a:gd name="T78" fmla="*/ 73 w 110"/>
                  <a:gd name="T79" fmla="*/ 109 h 123"/>
                  <a:gd name="T80" fmla="*/ 76 w 110"/>
                  <a:gd name="T81" fmla="*/ 101 h 123"/>
                  <a:gd name="T82" fmla="*/ 85 w 110"/>
                  <a:gd name="T83" fmla="*/ 103 h 123"/>
                  <a:gd name="T84" fmla="*/ 93 w 110"/>
                  <a:gd name="T85" fmla="*/ 102 h 123"/>
                  <a:gd name="T86" fmla="*/ 101 w 110"/>
                  <a:gd name="T87" fmla="*/ 99 h 123"/>
                  <a:gd name="T88" fmla="*/ 107 w 110"/>
                  <a:gd name="T89" fmla="*/ 93 h 123"/>
                  <a:gd name="T90" fmla="*/ 109 w 110"/>
                  <a:gd name="T91" fmla="*/ 85 h 123"/>
                  <a:gd name="T92" fmla="*/ 109 w 110"/>
                  <a:gd name="T93" fmla="*/ 77 h 123"/>
                  <a:gd name="T94" fmla="*/ 105 w 110"/>
                  <a:gd name="T95" fmla="*/ 69 h 123"/>
                  <a:gd name="T96" fmla="*/ 99 w 110"/>
                  <a:gd name="T97" fmla="*/ 62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7" name="Freeform 483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5 w 31"/>
                  <a:gd name="T1" fmla="*/ 33 h 33"/>
                  <a:gd name="T2" fmla="*/ 9 w 31"/>
                  <a:gd name="T3" fmla="*/ 32 h 33"/>
                  <a:gd name="T4" fmla="*/ 4 w 31"/>
                  <a:gd name="T5" fmla="*/ 28 h 33"/>
                  <a:gd name="T6" fmla="*/ 1 w 31"/>
                  <a:gd name="T7" fmla="*/ 24 h 33"/>
                  <a:gd name="T8" fmla="*/ 0 w 31"/>
                  <a:gd name="T9" fmla="*/ 17 h 33"/>
                  <a:gd name="T10" fmla="*/ 1 w 31"/>
                  <a:gd name="T11" fmla="*/ 10 h 33"/>
                  <a:gd name="T12" fmla="*/ 4 w 31"/>
                  <a:gd name="T13" fmla="*/ 5 h 33"/>
                  <a:gd name="T14" fmla="*/ 9 w 31"/>
                  <a:gd name="T15" fmla="*/ 2 h 33"/>
                  <a:gd name="T16" fmla="*/ 15 w 31"/>
                  <a:gd name="T17" fmla="*/ 0 h 33"/>
                  <a:gd name="T18" fmla="*/ 22 w 31"/>
                  <a:gd name="T19" fmla="*/ 2 h 33"/>
                  <a:gd name="T20" fmla="*/ 26 w 31"/>
                  <a:gd name="T21" fmla="*/ 5 h 33"/>
                  <a:gd name="T22" fmla="*/ 30 w 31"/>
                  <a:gd name="T23" fmla="*/ 10 h 33"/>
                  <a:gd name="T24" fmla="*/ 31 w 31"/>
                  <a:gd name="T25" fmla="*/ 17 h 33"/>
                  <a:gd name="T26" fmla="*/ 30 w 31"/>
                  <a:gd name="T27" fmla="*/ 24 h 33"/>
                  <a:gd name="T28" fmla="*/ 26 w 31"/>
                  <a:gd name="T29" fmla="*/ 28 h 33"/>
                  <a:gd name="T30" fmla="*/ 22 w 31"/>
                  <a:gd name="T31" fmla="*/ 32 h 33"/>
                  <a:gd name="T32" fmla="*/ 15 w 31"/>
                  <a:gd name="T33" fmla="*/ 33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8" name="Freeform 484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01 w 111"/>
                  <a:gd name="T1" fmla="*/ 61 h 122"/>
                  <a:gd name="T2" fmla="*/ 108 w 111"/>
                  <a:gd name="T3" fmla="*/ 55 h 122"/>
                  <a:gd name="T4" fmla="*/ 111 w 111"/>
                  <a:gd name="T5" fmla="*/ 47 h 122"/>
                  <a:gd name="T6" fmla="*/ 111 w 111"/>
                  <a:gd name="T7" fmla="*/ 39 h 122"/>
                  <a:gd name="T8" fmla="*/ 109 w 111"/>
                  <a:gd name="T9" fmla="*/ 31 h 122"/>
                  <a:gd name="T10" fmla="*/ 103 w 111"/>
                  <a:gd name="T11" fmla="*/ 24 h 122"/>
                  <a:gd name="T12" fmla="*/ 96 w 111"/>
                  <a:gd name="T13" fmla="*/ 21 h 122"/>
                  <a:gd name="T14" fmla="*/ 88 w 111"/>
                  <a:gd name="T15" fmla="*/ 20 h 122"/>
                  <a:gd name="T16" fmla="*/ 79 w 111"/>
                  <a:gd name="T17" fmla="*/ 22 h 122"/>
                  <a:gd name="T18" fmla="*/ 77 w 111"/>
                  <a:gd name="T19" fmla="*/ 13 h 122"/>
                  <a:gd name="T20" fmla="*/ 71 w 111"/>
                  <a:gd name="T21" fmla="*/ 6 h 122"/>
                  <a:gd name="T22" fmla="*/ 64 w 111"/>
                  <a:gd name="T23" fmla="*/ 1 h 122"/>
                  <a:gd name="T24" fmla="*/ 56 w 111"/>
                  <a:gd name="T25" fmla="*/ 0 h 122"/>
                  <a:gd name="T26" fmla="*/ 48 w 111"/>
                  <a:gd name="T27" fmla="*/ 1 h 122"/>
                  <a:gd name="T28" fmla="*/ 41 w 111"/>
                  <a:gd name="T29" fmla="*/ 6 h 122"/>
                  <a:gd name="T30" fmla="*/ 36 w 111"/>
                  <a:gd name="T31" fmla="*/ 13 h 122"/>
                  <a:gd name="T32" fmla="*/ 34 w 111"/>
                  <a:gd name="T33" fmla="*/ 22 h 122"/>
                  <a:gd name="T34" fmla="*/ 25 w 111"/>
                  <a:gd name="T35" fmla="*/ 20 h 122"/>
                  <a:gd name="T36" fmla="*/ 17 w 111"/>
                  <a:gd name="T37" fmla="*/ 20 h 122"/>
                  <a:gd name="T38" fmla="*/ 9 w 111"/>
                  <a:gd name="T39" fmla="*/ 23 h 122"/>
                  <a:gd name="T40" fmla="*/ 3 w 111"/>
                  <a:gd name="T41" fmla="*/ 30 h 122"/>
                  <a:gd name="T42" fmla="*/ 1 w 111"/>
                  <a:gd name="T43" fmla="*/ 38 h 122"/>
                  <a:gd name="T44" fmla="*/ 1 w 111"/>
                  <a:gd name="T45" fmla="*/ 46 h 122"/>
                  <a:gd name="T46" fmla="*/ 4 w 111"/>
                  <a:gd name="T47" fmla="*/ 54 h 122"/>
                  <a:gd name="T48" fmla="*/ 11 w 111"/>
                  <a:gd name="T49" fmla="*/ 60 h 122"/>
                  <a:gd name="T50" fmla="*/ 4 w 111"/>
                  <a:gd name="T51" fmla="*/ 66 h 122"/>
                  <a:gd name="T52" fmla="*/ 1 w 111"/>
                  <a:gd name="T53" fmla="*/ 74 h 122"/>
                  <a:gd name="T54" fmla="*/ 0 w 111"/>
                  <a:gd name="T55" fmla="*/ 83 h 122"/>
                  <a:gd name="T56" fmla="*/ 2 w 111"/>
                  <a:gd name="T57" fmla="*/ 91 h 122"/>
                  <a:gd name="T58" fmla="*/ 8 w 111"/>
                  <a:gd name="T59" fmla="*/ 98 h 122"/>
                  <a:gd name="T60" fmla="*/ 16 w 111"/>
                  <a:gd name="T61" fmla="*/ 102 h 122"/>
                  <a:gd name="T62" fmla="*/ 24 w 111"/>
                  <a:gd name="T63" fmla="*/ 102 h 122"/>
                  <a:gd name="T64" fmla="*/ 33 w 111"/>
                  <a:gd name="T65" fmla="*/ 99 h 122"/>
                  <a:gd name="T66" fmla="*/ 35 w 111"/>
                  <a:gd name="T67" fmla="*/ 108 h 122"/>
                  <a:gd name="T68" fmla="*/ 40 w 111"/>
                  <a:gd name="T69" fmla="*/ 115 h 122"/>
                  <a:gd name="T70" fmla="*/ 47 w 111"/>
                  <a:gd name="T71" fmla="*/ 120 h 122"/>
                  <a:gd name="T72" fmla="*/ 55 w 111"/>
                  <a:gd name="T73" fmla="*/ 122 h 122"/>
                  <a:gd name="T74" fmla="*/ 63 w 111"/>
                  <a:gd name="T75" fmla="*/ 120 h 122"/>
                  <a:gd name="T76" fmla="*/ 70 w 111"/>
                  <a:gd name="T77" fmla="*/ 115 h 122"/>
                  <a:gd name="T78" fmla="*/ 76 w 111"/>
                  <a:gd name="T79" fmla="*/ 108 h 122"/>
                  <a:gd name="T80" fmla="*/ 78 w 111"/>
                  <a:gd name="T81" fmla="*/ 100 h 122"/>
                  <a:gd name="T82" fmla="*/ 87 w 111"/>
                  <a:gd name="T83" fmla="*/ 103 h 122"/>
                  <a:gd name="T84" fmla="*/ 95 w 111"/>
                  <a:gd name="T85" fmla="*/ 102 h 122"/>
                  <a:gd name="T86" fmla="*/ 103 w 111"/>
                  <a:gd name="T87" fmla="*/ 98 h 122"/>
                  <a:gd name="T88" fmla="*/ 109 w 111"/>
                  <a:gd name="T89" fmla="*/ 92 h 122"/>
                  <a:gd name="T90" fmla="*/ 111 w 111"/>
                  <a:gd name="T91" fmla="*/ 84 h 122"/>
                  <a:gd name="T92" fmla="*/ 110 w 111"/>
                  <a:gd name="T93" fmla="*/ 76 h 122"/>
                  <a:gd name="T94" fmla="*/ 107 w 111"/>
                  <a:gd name="T95" fmla="*/ 68 h 122"/>
                  <a:gd name="T96" fmla="*/ 101 w 111"/>
                  <a:gd name="T97" fmla="*/ 6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29" name="Freeform 485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6 w 32"/>
                  <a:gd name="T1" fmla="*/ 32 h 32"/>
                  <a:gd name="T2" fmla="*/ 9 w 32"/>
                  <a:gd name="T3" fmla="*/ 31 h 32"/>
                  <a:gd name="T4" fmla="*/ 4 w 32"/>
                  <a:gd name="T5" fmla="*/ 28 h 32"/>
                  <a:gd name="T6" fmla="*/ 1 w 32"/>
                  <a:gd name="T7" fmla="*/ 23 h 32"/>
                  <a:gd name="T8" fmla="*/ 0 w 32"/>
                  <a:gd name="T9" fmla="*/ 16 h 32"/>
                  <a:gd name="T10" fmla="*/ 1 w 32"/>
                  <a:gd name="T11" fmla="*/ 9 h 32"/>
                  <a:gd name="T12" fmla="*/ 4 w 32"/>
                  <a:gd name="T13" fmla="*/ 5 h 32"/>
                  <a:gd name="T14" fmla="*/ 9 w 32"/>
                  <a:gd name="T15" fmla="*/ 1 h 32"/>
                  <a:gd name="T16" fmla="*/ 16 w 32"/>
                  <a:gd name="T17" fmla="*/ 0 h 32"/>
                  <a:gd name="T18" fmla="*/ 23 w 32"/>
                  <a:gd name="T19" fmla="*/ 1 h 32"/>
                  <a:gd name="T20" fmla="*/ 27 w 32"/>
                  <a:gd name="T21" fmla="*/ 5 h 32"/>
                  <a:gd name="T22" fmla="*/ 31 w 32"/>
                  <a:gd name="T23" fmla="*/ 9 h 32"/>
                  <a:gd name="T24" fmla="*/ 32 w 32"/>
                  <a:gd name="T25" fmla="*/ 16 h 32"/>
                  <a:gd name="T26" fmla="*/ 31 w 32"/>
                  <a:gd name="T27" fmla="*/ 23 h 32"/>
                  <a:gd name="T28" fmla="*/ 27 w 32"/>
                  <a:gd name="T29" fmla="*/ 28 h 32"/>
                  <a:gd name="T30" fmla="*/ 23 w 32"/>
                  <a:gd name="T31" fmla="*/ 31 h 32"/>
                  <a:gd name="T32" fmla="*/ 16 w 32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0" name="Freeform 486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31 w 136"/>
                  <a:gd name="T1" fmla="*/ 67 h 149"/>
                  <a:gd name="T2" fmla="*/ 136 w 136"/>
                  <a:gd name="T3" fmla="*/ 47 h 149"/>
                  <a:gd name="T4" fmla="*/ 129 w 136"/>
                  <a:gd name="T5" fmla="*/ 34 h 149"/>
                  <a:gd name="T6" fmla="*/ 121 w 136"/>
                  <a:gd name="T7" fmla="*/ 28 h 149"/>
                  <a:gd name="T8" fmla="*/ 112 w 136"/>
                  <a:gd name="T9" fmla="*/ 26 h 149"/>
                  <a:gd name="T10" fmla="*/ 102 w 136"/>
                  <a:gd name="T11" fmla="*/ 26 h 149"/>
                  <a:gd name="T12" fmla="*/ 94 w 136"/>
                  <a:gd name="T13" fmla="*/ 18 h 149"/>
                  <a:gd name="T14" fmla="*/ 79 w 136"/>
                  <a:gd name="T15" fmla="*/ 3 h 149"/>
                  <a:gd name="T16" fmla="*/ 58 w 136"/>
                  <a:gd name="T17" fmla="*/ 3 h 149"/>
                  <a:gd name="T18" fmla="*/ 44 w 136"/>
                  <a:gd name="T19" fmla="*/ 16 h 149"/>
                  <a:gd name="T20" fmla="*/ 36 w 136"/>
                  <a:gd name="T21" fmla="*/ 24 h 149"/>
                  <a:gd name="T22" fmla="*/ 25 w 136"/>
                  <a:gd name="T23" fmla="*/ 24 h 149"/>
                  <a:gd name="T24" fmla="*/ 15 w 136"/>
                  <a:gd name="T25" fmla="*/ 27 h 149"/>
                  <a:gd name="T26" fmla="*/ 7 w 136"/>
                  <a:gd name="T27" fmla="*/ 32 h 149"/>
                  <a:gd name="T28" fmla="*/ 0 w 136"/>
                  <a:gd name="T29" fmla="*/ 46 h 149"/>
                  <a:gd name="T30" fmla="*/ 6 w 136"/>
                  <a:gd name="T31" fmla="*/ 66 h 149"/>
                  <a:gd name="T32" fmla="*/ 5 w 136"/>
                  <a:gd name="T33" fmla="*/ 81 h 149"/>
                  <a:gd name="T34" fmla="*/ 0 w 136"/>
                  <a:gd name="T35" fmla="*/ 100 h 149"/>
                  <a:gd name="T36" fmla="*/ 7 w 136"/>
                  <a:gd name="T37" fmla="*/ 115 h 149"/>
                  <a:gd name="T38" fmla="*/ 14 w 136"/>
                  <a:gd name="T39" fmla="*/ 121 h 149"/>
                  <a:gd name="T40" fmla="*/ 25 w 136"/>
                  <a:gd name="T41" fmla="*/ 123 h 149"/>
                  <a:gd name="T42" fmla="*/ 34 w 136"/>
                  <a:gd name="T43" fmla="*/ 122 h 149"/>
                  <a:gd name="T44" fmla="*/ 42 w 136"/>
                  <a:gd name="T45" fmla="*/ 132 h 149"/>
                  <a:gd name="T46" fmla="*/ 57 w 136"/>
                  <a:gd name="T47" fmla="*/ 147 h 149"/>
                  <a:gd name="T48" fmla="*/ 78 w 136"/>
                  <a:gd name="T49" fmla="*/ 147 h 149"/>
                  <a:gd name="T50" fmla="*/ 91 w 136"/>
                  <a:gd name="T51" fmla="*/ 133 h 149"/>
                  <a:gd name="T52" fmla="*/ 100 w 136"/>
                  <a:gd name="T53" fmla="*/ 123 h 149"/>
                  <a:gd name="T54" fmla="*/ 111 w 136"/>
                  <a:gd name="T55" fmla="*/ 125 h 149"/>
                  <a:gd name="T56" fmla="*/ 120 w 136"/>
                  <a:gd name="T57" fmla="*/ 122 h 149"/>
                  <a:gd name="T58" fmla="*/ 128 w 136"/>
                  <a:gd name="T59" fmla="*/ 117 h 149"/>
                  <a:gd name="T60" fmla="*/ 135 w 136"/>
                  <a:gd name="T61" fmla="*/ 103 h 149"/>
                  <a:gd name="T62" fmla="*/ 129 w 136"/>
                  <a:gd name="T63" fmla="*/ 83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1" name="Freeform 487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9 w 39"/>
                  <a:gd name="T1" fmla="*/ 40 h 40"/>
                  <a:gd name="T2" fmla="*/ 11 w 39"/>
                  <a:gd name="T3" fmla="*/ 38 h 40"/>
                  <a:gd name="T4" fmla="*/ 5 w 39"/>
                  <a:gd name="T5" fmla="*/ 34 h 40"/>
                  <a:gd name="T6" fmla="*/ 1 w 39"/>
                  <a:gd name="T7" fmla="*/ 27 h 40"/>
                  <a:gd name="T8" fmla="*/ 0 w 39"/>
                  <a:gd name="T9" fmla="*/ 20 h 40"/>
                  <a:gd name="T10" fmla="*/ 1 w 39"/>
                  <a:gd name="T11" fmla="*/ 12 h 40"/>
                  <a:gd name="T12" fmla="*/ 5 w 39"/>
                  <a:gd name="T13" fmla="*/ 6 h 40"/>
                  <a:gd name="T14" fmla="*/ 11 w 39"/>
                  <a:gd name="T15" fmla="*/ 2 h 40"/>
                  <a:gd name="T16" fmla="*/ 19 w 39"/>
                  <a:gd name="T17" fmla="*/ 0 h 40"/>
                  <a:gd name="T18" fmla="*/ 26 w 39"/>
                  <a:gd name="T19" fmla="*/ 2 h 40"/>
                  <a:gd name="T20" fmla="*/ 33 w 39"/>
                  <a:gd name="T21" fmla="*/ 6 h 40"/>
                  <a:gd name="T22" fmla="*/ 38 w 39"/>
                  <a:gd name="T23" fmla="*/ 12 h 40"/>
                  <a:gd name="T24" fmla="*/ 39 w 39"/>
                  <a:gd name="T25" fmla="*/ 20 h 40"/>
                  <a:gd name="T26" fmla="*/ 38 w 39"/>
                  <a:gd name="T27" fmla="*/ 27 h 40"/>
                  <a:gd name="T28" fmla="*/ 33 w 39"/>
                  <a:gd name="T29" fmla="*/ 34 h 40"/>
                  <a:gd name="T30" fmla="*/ 26 w 39"/>
                  <a:gd name="T31" fmla="*/ 38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2" name="Freeform 488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181 h 181"/>
                  <a:gd name="T2" fmla="*/ 25 w 129"/>
                  <a:gd name="T3" fmla="*/ 172 h 181"/>
                  <a:gd name="T4" fmla="*/ 52 w 129"/>
                  <a:gd name="T5" fmla="*/ 158 h 181"/>
                  <a:gd name="T6" fmla="*/ 76 w 129"/>
                  <a:gd name="T7" fmla="*/ 141 h 181"/>
                  <a:gd name="T8" fmla="*/ 97 w 129"/>
                  <a:gd name="T9" fmla="*/ 120 h 181"/>
                  <a:gd name="T10" fmla="*/ 114 w 129"/>
                  <a:gd name="T11" fmla="*/ 98 h 181"/>
                  <a:gd name="T12" fmla="*/ 124 w 129"/>
                  <a:gd name="T13" fmla="*/ 74 h 181"/>
                  <a:gd name="T14" fmla="*/ 129 w 129"/>
                  <a:gd name="T15" fmla="*/ 50 h 181"/>
                  <a:gd name="T16" fmla="*/ 124 w 129"/>
                  <a:gd name="T17" fmla="*/ 26 h 181"/>
                  <a:gd name="T18" fmla="*/ 114 w 129"/>
                  <a:gd name="T19" fmla="*/ 8 h 181"/>
                  <a:gd name="T20" fmla="*/ 100 w 129"/>
                  <a:gd name="T21" fmla="*/ 0 h 181"/>
                  <a:gd name="T22" fmla="*/ 86 w 129"/>
                  <a:gd name="T23" fmla="*/ 1 h 181"/>
                  <a:gd name="T24" fmla="*/ 72 w 129"/>
                  <a:gd name="T25" fmla="*/ 8 h 181"/>
                  <a:gd name="T26" fmla="*/ 61 w 129"/>
                  <a:gd name="T27" fmla="*/ 21 h 181"/>
                  <a:gd name="T28" fmla="*/ 53 w 129"/>
                  <a:gd name="T29" fmla="*/ 38 h 181"/>
                  <a:gd name="T30" fmla="*/ 49 w 129"/>
                  <a:gd name="T31" fmla="*/ 58 h 181"/>
                  <a:gd name="T32" fmla="*/ 52 w 129"/>
                  <a:gd name="T33" fmla="*/ 79 h 181"/>
                  <a:gd name="T34" fmla="*/ 54 w 129"/>
                  <a:gd name="T35" fmla="*/ 95 h 181"/>
                  <a:gd name="T36" fmla="*/ 49 w 129"/>
                  <a:gd name="T37" fmla="*/ 113 h 181"/>
                  <a:gd name="T38" fmla="*/ 41 w 129"/>
                  <a:gd name="T39" fmla="*/ 129 h 181"/>
                  <a:gd name="T40" fmla="*/ 31 w 129"/>
                  <a:gd name="T41" fmla="*/ 145 h 181"/>
                  <a:gd name="T42" fmla="*/ 19 w 129"/>
                  <a:gd name="T43" fmla="*/ 160 h 181"/>
                  <a:gd name="T44" fmla="*/ 10 w 129"/>
                  <a:gd name="T45" fmla="*/ 171 h 181"/>
                  <a:gd name="T46" fmla="*/ 2 w 129"/>
                  <a:gd name="T47" fmla="*/ 179 h 181"/>
                  <a:gd name="T48" fmla="*/ 0 w 129"/>
                  <a:gd name="T49" fmla="*/ 181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3" name="Freeform 489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50 w 90"/>
                  <a:gd name="T1" fmla="*/ 206 h 206"/>
                  <a:gd name="T2" fmla="*/ 65 w 90"/>
                  <a:gd name="T3" fmla="*/ 183 h 206"/>
                  <a:gd name="T4" fmla="*/ 77 w 90"/>
                  <a:gd name="T5" fmla="*/ 157 h 206"/>
                  <a:gd name="T6" fmla="*/ 85 w 90"/>
                  <a:gd name="T7" fmla="*/ 128 h 206"/>
                  <a:gd name="T8" fmla="*/ 90 w 90"/>
                  <a:gd name="T9" fmla="*/ 99 h 206"/>
                  <a:gd name="T10" fmla="*/ 88 w 90"/>
                  <a:gd name="T11" fmla="*/ 70 h 206"/>
                  <a:gd name="T12" fmla="*/ 83 w 90"/>
                  <a:gd name="T13" fmla="*/ 45 h 206"/>
                  <a:gd name="T14" fmla="*/ 70 w 90"/>
                  <a:gd name="T15" fmla="*/ 23 h 206"/>
                  <a:gd name="T16" fmla="*/ 52 w 90"/>
                  <a:gd name="T17" fmla="*/ 7 h 206"/>
                  <a:gd name="T18" fmla="*/ 33 w 90"/>
                  <a:gd name="T19" fmla="*/ 0 h 206"/>
                  <a:gd name="T20" fmla="*/ 18 w 90"/>
                  <a:gd name="T21" fmla="*/ 2 h 206"/>
                  <a:gd name="T22" fmla="*/ 7 w 90"/>
                  <a:gd name="T23" fmla="*/ 12 h 206"/>
                  <a:gd name="T24" fmla="*/ 1 w 90"/>
                  <a:gd name="T25" fmla="*/ 26 h 206"/>
                  <a:gd name="T26" fmla="*/ 0 w 90"/>
                  <a:gd name="T27" fmla="*/ 43 h 206"/>
                  <a:gd name="T28" fmla="*/ 3 w 90"/>
                  <a:gd name="T29" fmla="*/ 61 h 206"/>
                  <a:gd name="T30" fmla="*/ 12 w 90"/>
                  <a:gd name="T31" fmla="*/ 80 h 206"/>
                  <a:gd name="T32" fmla="*/ 27 w 90"/>
                  <a:gd name="T33" fmla="*/ 93 h 206"/>
                  <a:gd name="T34" fmla="*/ 39 w 90"/>
                  <a:gd name="T35" fmla="*/ 106 h 206"/>
                  <a:gd name="T36" fmla="*/ 47 w 90"/>
                  <a:gd name="T37" fmla="*/ 122 h 206"/>
                  <a:gd name="T38" fmla="*/ 52 w 90"/>
                  <a:gd name="T39" fmla="*/ 141 h 206"/>
                  <a:gd name="T40" fmla="*/ 53 w 90"/>
                  <a:gd name="T41" fmla="*/ 159 h 206"/>
                  <a:gd name="T42" fmla="*/ 53 w 90"/>
                  <a:gd name="T43" fmla="*/ 178 h 206"/>
                  <a:gd name="T44" fmla="*/ 53 w 90"/>
                  <a:gd name="T45" fmla="*/ 193 h 206"/>
                  <a:gd name="T46" fmla="*/ 50 w 90"/>
                  <a:gd name="T47" fmla="*/ 203 h 206"/>
                  <a:gd name="T48" fmla="*/ 50 w 90"/>
                  <a:gd name="T49" fmla="*/ 206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4" name="Freeform 490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78 h 99"/>
                  <a:gd name="T2" fmla="*/ 13 w 201"/>
                  <a:gd name="T3" fmla="*/ 84 h 99"/>
                  <a:gd name="T4" fmla="*/ 26 w 201"/>
                  <a:gd name="T5" fmla="*/ 88 h 99"/>
                  <a:gd name="T6" fmla="*/ 39 w 201"/>
                  <a:gd name="T7" fmla="*/ 92 h 99"/>
                  <a:gd name="T8" fmla="*/ 53 w 201"/>
                  <a:gd name="T9" fmla="*/ 95 h 99"/>
                  <a:gd name="T10" fmla="*/ 68 w 201"/>
                  <a:gd name="T11" fmla="*/ 98 h 99"/>
                  <a:gd name="T12" fmla="*/ 83 w 201"/>
                  <a:gd name="T13" fmla="*/ 99 h 99"/>
                  <a:gd name="T14" fmla="*/ 98 w 201"/>
                  <a:gd name="T15" fmla="*/ 99 h 99"/>
                  <a:gd name="T16" fmla="*/ 113 w 201"/>
                  <a:gd name="T17" fmla="*/ 99 h 99"/>
                  <a:gd name="T18" fmla="*/ 127 w 201"/>
                  <a:gd name="T19" fmla="*/ 96 h 99"/>
                  <a:gd name="T20" fmla="*/ 140 w 201"/>
                  <a:gd name="T21" fmla="*/ 93 h 99"/>
                  <a:gd name="T22" fmla="*/ 152 w 201"/>
                  <a:gd name="T23" fmla="*/ 90 h 99"/>
                  <a:gd name="T24" fmla="*/ 165 w 201"/>
                  <a:gd name="T25" fmla="*/ 84 h 99"/>
                  <a:gd name="T26" fmla="*/ 175 w 201"/>
                  <a:gd name="T27" fmla="*/ 77 h 99"/>
                  <a:gd name="T28" fmla="*/ 184 w 201"/>
                  <a:gd name="T29" fmla="*/ 68 h 99"/>
                  <a:gd name="T30" fmla="*/ 191 w 201"/>
                  <a:gd name="T31" fmla="*/ 58 h 99"/>
                  <a:gd name="T32" fmla="*/ 197 w 201"/>
                  <a:gd name="T33" fmla="*/ 47 h 99"/>
                  <a:gd name="T34" fmla="*/ 201 w 201"/>
                  <a:gd name="T35" fmla="*/ 27 h 99"/>
                  <a:gd name="T36" fmla="*/ 196 w 201"/>
                  <a:gd name="T37" fmla="*/ 12 h 99"/>
                  <a:gd name="T38" fmla="*/ 186 w 201"/>
                  <a:gd name="T39" fmla="*/ 3 h 99"/>
                  <a:gd name="T40" fmla="*/ 171 w 201"/>
                  <a:gd name="T41" fmla="*/ 0 h 99"/>
                  <a:gd name="T42" fmla="*/ 153 w 201"/>
                  <a:gd name="T43" fmla="*/ 2 h 99"/>
                  <a:gd name="T44" fmla="*/ 136 w 201"/>
                  <a:gd name="T45" fmla="*/ 9 h 99"/>
                  <a:gd name="T46" fmla="*/ 120 w 201"/>
                  <a:gd name="T47" fmla="*/ 20 h 99"/>
                  <a:gd name="T48" fmla="*/ 108 w 201"/>
                  <a:gd name="T49" fmla="*/ 38 h 99"/>
                  <a:gd name="T50" fmla="*/ 98 w 201"/>
                  <a:gd name="T51" fmla="*/ 52 h 99"/>
                  <a:gd name="T52" fmla="*/ 83 w 201"/>
                  <a:gd name="T53" fmla="*/ 62 h 99"/>
                  <a:gd name="T54" fmla="*/ 66 w 201"/>
                  <a:gd name="T55" fmla="*/ 69 h 99"/>
                  <a:gd name="T56" fmla="*/ 47 w 201"/>
                  <a:gd name="T57" fmla="*/ 73 h 99"/>
                  <a:gd name="T58" fmla="*/ 29 w 201"/>
                  <a:gd name="T59" fmla="*/ 76 h 99"/>
                  <a:gd name="T60" fmla="*/ 14 w 201"/>
                  <a:gd name="T61" fmla="*/ 78 h 99"/>
                  <a:gd name="T62" fmla="*/ 4 w 201"/>
                  <a:gd name="T63" fmla="*/ 78 h 99"/>
                  <a:gd name="T64" fmla="*/ 0 w 201"/>
                  <a:gd name="T65" fmla="*/ 78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5" name="Freeform 491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5 w 198"/>
                  <a:gd name="T3" fmla="*/ 23 h 100"/>
                  <a:gd name="T4" fmla="*/ 33 w 198"/>
                  <a:gd name="T5" fmla="*/ 44 h 100"/>
                  <a:gd name="T6" fmla="*/ 55 w 198"/>
                  <a:gd name="T7" fmla="*/ 65 h 100"/>
                  <a:gd name="T8" fmla="*/ 79 w 198"/>
                  <a:gd name="T9" fmla="*/ 81 h 100"/>
                  <a:gd name="T10" fmla="*/ 105 w 198"/>
                  <a:gd name="T11" fmla="*/ 94 h 100"/>
                  <a:gd name="T12" fmla="*/ 130 w 198"/>
                  <a:gd name="T13" fmla="*/ 100 h 100"/>
                  <a:gd name="T14" fmla="*/ 154 w 198"/>
                  <a:gd name="T15" fmla="*/ 99 h 100"/>
                  <a:gd name="T16" fmla="*/ 177 w 198"/>
                  <a:gd name="T17" fmla="*/ 89 h 100"/>
                  <a:gd name="T18" fmla="*/ 192 w 198"/>
                  <a:gd name="T19" fmla="*/ 76 h 100"/>
                  <a:gd name="T20" fmla="*/ 198 w 198"/>
                  <a:gd name="T21" fmla="*/ 61 h 100"/>
                  <a:gd name="T22" fmla="*/ 194 w 198"/>
                  <a:gd name="T23" fmla="*/ 47 h 100"/>
                  <a:gd name="T24" fmla="*/ 184 w 198"/>
                  <a:gd name="T25" fmla="*/ 35 h 100"/>
                  <a:gd name="T26" fmla="*/ 169 w 198"/>
                  <a:gd name="T27" fmla="*/ 26 h 100"/>
                  <a:gd name="T28" fmla="*/ 151 w 198"/>
                  <a:gd name="T29" fmla="*/ 21 h 100"/>
                  <a:gd name="T30" fmla="*/ 131 w 198"/>
                  <a:gd name="T31" fmla="*/ 23 h 100"/>
                  <a:gd name="T32" fmla="*/ 111 w 198"/>
                  <a:gd name="T33" fmla="*/ 29 h 100"/>
                  <a:gd name="T34" fmla="*/ 95 w 198"/>
                  <a:gd name="T35" fmla="*/ 34 h 100"/>
                  <a:gd name="T36" fmla="*/ 78 w 198"/>
                  <a:gd name="T37" fmla="*/ 34 h 100"/>
                  <a:gd name="T38" fmla="*/ 58 w 198"/>
                  <a:gd name="T39" fmla="*/ 29 h 100"/>
                  <a:gd name="T40" fmla="*/ 41 w 198"/>
                  <a:gd name="T41" fmla="*/ 23 h 100"/>
                  <a:gd name="T42" fmla="*/ 25 w 198"/>
                  <a:gd name="T43" fmla="*/ 15 h 100"/>
                  <a:gd name="T44" fmla="*/ 11 w 198"/>
                  <a:gd name="T45" fmla="*/ 8 h 100"/>
                  <a:gd name="T46" fmla="*/ 3 w 198"/>
                  <a:gd name="T47" fmla="*/ 2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6" name="Freeform 492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28 h 174"/>
                  <a:gd name="T4" fmla="*/ 2 w 136"/>
                  <a:gd name="T5" fmla="*/ 56 h 174"/>
                  <a:gd name="T6" fmla="*/ 10 w 136"/>
                  <a:gd name="T7" fmla="*/ 85 h 174"/>
                  <a:gd name="T8" fmla="*/ 20 w 136"/>
                  <a:gd name="T9" fmla="*/ 113 h 174"/>
                  <a:gd name="T10" fmla="*/ 35 w 136"/>
                  <a:gd name="T11" fmla="*/ 137 h 174"/>
                  <a:gd name="T12" fmla="*/ 53 w 136"/>
                  <a:gd name="T13" fmla="*/ 157 h 174"/>
                  <a:gd name="T14" fmla="*/ 74 w 136"/>
                  <a:gd name="T15" fmla="*/ 169 h 174"/>
                  <a:gd name="T16" fmla="*/ 99 w 136"/>
                  <a:gd name="T17" fmla="*/ 174 h 174"/>
                  <a:gd name="T18" fmla="*/ 118 w 136"/>
                  <a:gd name="T19" fmla="*/ 170 h 174"/>
                  <a:gd name="T20" fmla="*/ 131 w 136"/>
                  <a:gd name="T21" fmla="*/ 161 h 174"/>
                  <a:gd name="T22" fmla="*/ 136 w 136"/>
                  <a:gd name="T23" fmla="*/ 147 h 174"/>
                  <a:gd name="T24" fmla="*/ 133 w 136"/>
                  <a:gd name="T25" fmla="*/ 132 h 174"/>
                  <a:gd name="T26" fmla="*/ 126 w 136"/>
                  <a:gd name="T27" fmla="*/ 116 h 174"/>
                  <a:gd name="T28" fmla="*/ 114 w 136"/>
                  <a:gd name="T29" fmla="*/ 102 h 174"/>
                  <a:gd name="T30" fmla="*/ 96 w 136"/>
                  <a:gd name="T31" fmla="*/ 92 h 174"/>
                  <a:gd name="T32" fmla="*/ 77 w 136"/>
                  <a:gd name="T33" fmla="*/ 88 h 174"/>
                  <a:gd name="T34" fmla="*/ 61 w 136"/>
                  <a:gd name="T35" fmla="*/ 83 h 174"/>
                  <a:gd name="T36" fmla="*/ 46 w 136"/>
                  <a:gd name="T37" fmla="*/ 73 h 174"/>
                  <a:gd name="T38" fmla="*/ 32 w 136"/>
                  <a:gd name="T39" fmla="*/ 59 h 174"/>
                  <a:gd name="T40" fmla="*/ 21 w 136"/>
                  <a:gd name="T41" fmla="*/ 43 h 174"/>
                  <a:gd name="T42" fmla="*/ 12 w 136"/>
                  <a:gd name="T43" fmla="*/ 26 h 174"/>
                  <a:gd name="T44" fmla="*/ 5 w 136"/>
                  <a:gd name="T45" fmla="*/ 13 h 174"/>
                  <a:gd name="T46" fmla="*/ 1 w 136"/>
                  <a:gd name="T47" fmla="*/ 3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7" name="Freeform 493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9 w 469"/>
                  <a:gd name="T1" fmla="*/ 5 h 163"/>
                  <a:gd name="T2" fmla="*/ 1 w 469"/>
                  <a:gd name="T3" fmla="*/ 0 h 163"/>
                  <a:gd name="T4" fmla="*/ 0 w 469"/>
                  <a:gd name="T5" fmla="*/ 2 h 163"/>
                  <a:gd name="T6" fmla="*/ 6 w 469"/>
                  <a:gd name="T7" fmla="*/ 8 h 163"/>
                  <a:gd name="T8" fmla="*/ 16 w 469"/>
                  <a:gd name="T9" fmla="*/ 19 h 163"/>
                  <a:gd name="T10" fmla="*/ 32 w 469"/>
                  <a:gd name="T11" fmla="*/ 34 h 163"/>
                  <a:gd name="T12" fmla="*/ 53 w 469"/>
                  <a:gd name="T13" fmla="*/ 50 h 163"/>
                  <a:gd name="T14" fmla="*/ 78 w 469"/>
                  <a:gd name="T15" fmla="*/ 67 h 163"/>
                  <a:gd name="T16" fmla="*/ 107 w 469"/>
                  <a:gd name="T17" fmla="*/ 85 h 163"/>
                  <a:gd name="T18" fmla="*/ 138 w 469"/>
                  <a:gd name="T19" fmla="*/ 104 h 163"/>
                  <a:gd name="T20" fmla="*/ 173 w 469"/>
                  <a:gd name="T21" fmla="*/ 121 h 163"/>
                  <a:gd name="T22" fmla="*/ 210 w 469"/>
                  <a:gd name="T23" fmla="*/ 137 h 163"/>
                  <a:gd name="T24" fmla="*/ 248 w 469"/>
                  <a:gd name="T25" fmla="*/ 149 h 163"/>
                  <a:gd name="T26" fmla="*/ 287 w 469"/>
                  <a:gd name="T27" fmla="*/ 158 h 163"/>
                  <a:gd name="T28" fmla="*/ 326 w 469"/>
                  <a:gd name="T29" fmla="*/ 163 h 163"/>
                  <a:gd name="T30" fmla="*/ 366 w 469"/>
                  <a:gd name="T31" fmla="*/ 161 h 163"/>
                  <a:gd name="T32" fmla="*/ 405 w 469"/>
                  <a:gd name="T33" fmla="*/ 154 h 163"/>
                  <a:gd name="T34" fmla="*/ 425 w 469"/>
                  <a:gd name="T35" fmla="*/ 146 h 163"/>
                  <a:gd name="T36" fmla="*/ 440 w 469"/>
                  <a:gd name="T37" fmla="*/ 135 h 163"/>
                  <a:gd name="T38" fmla="*/ 451 w 469"/>
                  <a:gd name="T39" fmla="*/ 121 h 163"/>
                  <a:gd name="T40" fmla="*/ 460 w 469"/>
                  <a:gd name="T41" fmla="*/ 106 h 163"/>
                  <a:gd name="T42" fmla="*/ 464 w 469"/>
                  <a:gd name="T43" fmla="*/ 91 h 163"/>
                  <a:gd name="T44" fmla="*/ 468 w 469"/>
                  <a:gd name="T45" fmla="*/ 80 h 163"/>
                  <a:gd name="T46" fmla="*/ 469 w 469"/>
                  <a:gd name="T47" fmla="*/ 72 h 163"/>
                  <a:gd name="T48" fmla="*/ 469 w 469"/>
                  <a:gd name="T49" fmla="*/ 68 h 163"/>
                  <a:gd name="T50" fmla="*/ 468 w 469"/>
                  <a:gd name="T51" fmla="*/ 70 h 163"/>
                  <a:gd name="T52" fmla="*/ 465 w 469"/>
                  <a:gd name="T53" fmla="*/ 76 h 163"/>
                  <a:gd name="T54" fmla="*/ 462 w 469"/>
                  <a:gd name="T55" fmla="*/ 85 h 163"/>
                  <a:gd name="T56" fmla="*/ 455 w 469"/>
                  <a:gd name="T57" fmla="*/ 97 h 163"/>
                  <a:gd name="T58" fmla="*/ 445 w 469"/>
                  <a:gd name="T59" fmla="*/ 108 h 163"/>
                  <a:gd name="T60" fmla="*/ 432 w 469"/>
                  <a:gd name="T61" fmla="*/ 121 h 163"/>
                  <a:gd name="T62" fmla="*/ 415 w 469"/>
                  <a:gd name="T63" fmla="*/ 131 h 163"/>
                  <a:gd name="T64" fmla="*/ 393 w 469"/>
                  <a:gd name="T65" fmla="*/ 139 h 163"/>
                  <a:gd name="T66" fmla="*/ 366 w 469"/>
                  <a:gd name="T67" fmla="*/ 145 h 163"/>
                  <a:gd name="T68" fmla="*/ 335 w 469"/>
                  <a:gd name="T69" fmla="*/ 145 h 163"/>
                  <a:gd name="T70" fmla="*/ 297 w 469"/>
                  <a:gd name="T71" fmla="*/ 142 h 163"/>
                  <a:gd name="T72" fmla="*/ 255 w 469"/>
                  <a:gd name="T73" fmla="*/ 130 h 163"/>
                  <a:gd name="T74" fmla="*/ 204 w 469"/>
                  <a:gd name="T75" fmla="*/ 113 h 163"/>
                  <a:gd name="T76" fmla="*/ 146 w 469"/>
                  <a:gd name="T77" fmla="*/ 87 h 163"/>
                  <a:gd name="T78" fmla="*/ 82 w 469"/>
                  <a:gd name="T79" fmla="*/ 51 h 163"/>
                  <a:gd name="T80" fmla="*/ 9 w 469"/>
                  <a:gd name="T81" fmla="*/ 5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8" name="Freeform 494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85 w 142"/>
                  <a:gd name="T1" fmla="*/ 134 h 145"/>
                  <a:gd name="T2" fmla="*/ 67 w 142"/>
                  <a:gd name="T3" fmla="*/ 145 h 145"/>
                  <a:gd name="T4" fmla="*/ 48 w 142"/>
                  <a:gd name="T5" fmla="*/ 140 h 145"/>
                  <a:gd name="T6" fmla="*/ 37 w 142"/>
                  <a:gd name="T7" fmla="*/ 124 h 145"/>
                  <a:gd name="T8" fmla="*/ 30 w 142"/>
                  <a:gd name="T9" fmla="*/ 114 h 145"/>
                  <a:gd name="T10" fmla="*/ 20 w 142"/>
                  <a:gd name="T11" fmla="*/ 113 h 145"/>
                  <a:gd name="T12" fmla="*/ 11 w 142"/>
                  <a:gd name="T13" fmla="*/ 108 h 145"/>
                  <a:gd name="T14" fmla="*/ 4 w 142"/>
                  <a:gd name="T15" fmla="*/ 101 h 145"/>
                  <a:gd name="T16" fmla="*/ 0 w 142"/>
                  <a:gd name="T17" fmla="*/ 86 h 145"/>
                  <a:gd name="T18" fmla="*/ 9 w 142"/>
                  <a:gd name="T19" fmla="*/ 68 h 145"/>
                  <a:gd name="T20" fmla="*/ 12 w 142"/>
                  <a:gd name="T21" fmla="*/ 53 h 145"/>
                  <a:gd name="T22" fmla="*/ 11 w 142"/>
                  <a:gd name="T23" fmla="*/ 32 h 145"/>
                  <a:gd name="T24" fmla="*/ 19 w 142"/>
                  <a:gd name="T25" fmla="*/ 20 h 145"/>
                  <a:gd name="T26" fmla="*/ 28 w 142"/>
                  <a:gd name="T27" fmla="*/ 16 h 145"/>
                  <a:gd name="T28" fmla="*/ 38 w 142"/>
                  <a:gd name="T29" fmla="*/ 15 h 145"/>
                  <a:gd name="T30" fmla="*/ 49 w 142"/>
                  <a:gd name="T31" fmla="*/ 18 h 145"/>
                  <a:gd name="T32" fmla="*/ 58 w 142"/>
                  <a:gd name="T33" fmla="*/ 10 h 145"/>
                  <a:gd name="T34" fmla="*/ 75 w 142"/>
                  <a:gd name="T35" fmla="*/ 0 h 145"/>
                  <a:gd name="T36" fmla="*/ 95 w 142"/>
                  <a:gd name="T37" fmla="*/ 3 h 145"/>
                  <a:gd name="T38" fmla="*/ 106 w 142"/>
                  <a:gd name="T39" fmla="*/ 21 h 145"/>
                  <a:gd name="T40" fmla="*/ 112 w 142"/>
                  <a:gd name="T41" fmla="*/ 30 h 145"/>
                  <a:gd name="T42" fmla="*/ 123 w 142"/>
                  <a:gd name="T43" fmla="*/ 31 h 145"/>
                  <a:gd name="T44" fmla="*/ 133 w 142"/>
                  <a:gd name="T45" fmla="*/ 36 h 145"/>
                  <a:gd name="T46" fmla="*/ 139 w 142"/>
                  <a:gd name="T47" fmla="*/ 44 h 145"/>
                  <a:gd name="T48" fmla="*/ 142 w 142"/>
                  <a:gd name="T49" fmla="*/ 58 h 145"/>
                  <a:gd name="T50" fmla="*/ 134 w 142"/>
                  <a:gd name="T51" fmla="*/ 76 h 145"/>
                  <a:gd name="T52" fmla="*/ 131 w 142"/>
                  <a:gd name="T53" fmla="*/ 92 h 145"/>
                  <a:gd name="T54" fmla="*/ 132 w 142"/>
                  <a:gd name="T55" fmla="*/ 112 h 145"/>
                  <a:gd name="T56" fmla="*/ 124 w 142"/>
                  <a:gd name="T57" fmla="*/ 124 h 145"/>
                  <a:gd name="T58" fmla="*/ 114 w 142"/>
                  <a:gd name="T59" fmla="*/ 129 h 145"/>
                  <a:gd name="T60" fmla="*/ 104 w 142"/>
                  <a:gd name="T61" fmla="*/ 129 h 145"/>
                  <a:gd name="T62" fmla="*/ 94 w 142"/>
                  <a:gd name="T63" fmla="*/ 127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39" name="Freeform 495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39 w 40"/>
                  <a:gd name="T1" fmla="*/ 14 h 39"/>
                  <a:gd name="T2" fmla="*/ 36 w 40"/>
                  <a:gd name="T3" fmla="*/ 7 h 39"/>
                  <a:gd name="T4" fmla="*/ 29 w 40"/>
                  <a:gd name="T5" fmla="*/ 2 h 39"/>
                  <a:gd name="T6" fmla="*/ 22 w 40"/>
                  <a:gd name="T7" fmla="*/ 0 h 39"/>
                  <a:gd name="T8" fmla="*/ 14 w 40"/>
                  <a:gd name="T9" fmla="*/ 1 h 39"/>
                  <a:gd name="T10" fmla="*/ 7 w 40"/>
                  <a:gd name="T11" fmla="*/ 4 h 39"/>
                  <a:gd name="T12" fmla="*/ 2 w 40"/>
                  <a:gd name="T13" fmla="*/ 11 h 39"/>
                  <a:gd name="T14" fmla="*/ 0 w 40"/>
                  <a:gd name="T15" fmla="*/ 18 h 39"/>
                  <a:gd name="T16" fmla="*/ 1 w 40"/>
                  <a:gd name="T17" fmla="*/ 26 h 39"/>
                  <a:gd name="T18" fmla="*/ 5 w 40"/>
                  <a:gd name="T19" fmla="*/ 32 h 39"/>
                  <a:gd name="T20" fmla="*/ 12 w 40"/>
                  <a:gd name="T21" fmla="*/ 37 h 39"/>
                  <a:gd name="T22" fmla="*/ 18 w 40"/>
                  <a:gd name="T23" fmla="*/ 39 h 39"/>
                  <a:gd name="T24" fmla="*/ 26 w 40"/>
                  <a:gd name="T25" fmla="*/ 38 h 39"/>
                  <a:gd name="T26" fmla="*/ 33 w 40"/>
                  <a:gd name="T27" fmla="*/ 34 h 39"/>
                  <a:gd name="T28" fmla="*/ 38 w 40"/>
                  <a:gd name="T29" fmla="*/ 29 h 39"/>
                  <a:gd name="T30" fmla="*/ 40 w 40"/>
                  <a:gd name="T31" fmla="*/ 22 h 39"/>
                  <a:gd name="T32" fmla="*/ 39 w 40"/>
                  <a:gd name="T33" fmla="*/ 1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0" name="Freeform 496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26 w 52"/>
                  <a:gd name="T1" fmla="*/ 50 h 50"/>
                  <a:gd name="T2" fmla="*/ 37 w 52"/>
                  <a:gd name="T3" fmla="*/ 48 h 50"/>
                  <a:gd name="T4" fmla="*/ 45 w 52"/>
                  <a:gd name="T5" fmla="*/ 42 h 50"/>
                  <a:gd name="T6" fmla="*/ 49 w 52"/>
                  <a:gd name="T7" fmla="*/ 34 h 50"/>
                  <a:gd name="T8" fmla="*/ 52 w 52"/>
                  <a:gd name="T9" fmla="*/ 25 h 50"/>
                  <a:gd name="T10" fmla="*/ 49 w 52"/>
                  <a:gd name="T11" fmla="*/ 15 h 50"/>
                  <a:gd name="T12" fmla="*/ 45 w 52"/>
                  <a:gd name="T13" fmla="*/ 6 h 50"/>
                  <a:gd name="T14" fmla="*/ 37 w 52"/>
                  <a:gd name="T15" fmla="*/ 2 h 50"/>
                  <a:gd name="T16" fmla="*/ 26 w 52"/>
                  <a:gd name="T17" fmla="*/ 0 h 50"/>
                  <a:gd name="T18" fmla="*/ 16 w 52"/>
                  <a:gd name="T19" fmla="*/ 2 h 50"/>
                  <a:gd name="T20" fmla="*/ 8 w 52"/>
                  <a:gd name="T21" fmla="*/ 6 h 50"/>
                  <a:gd name="T22" fmla="*/ 2 w 52"/>
                  <a:gd name="T23" fmla="*/ 15 h 50"/>
                  <a:gd name="T24" fmla="*/ 0 w 52"/>
                  <a:gd name="T25" fmla="*/ 25 h 50"/>
                  <a:gd name="T26" fmla="*/ 2 w 52"/>
                  <a:gd name="T27" fmla="*/ 34 h 50"/>
                  <a:gd name="T28" fmla="*/ 8 w 52"/>
                  <a:gd name="T29" fmla="*/ 42 h 50"/>
                  <a:gd name="T30" fmla="*/ 16 w 52"/>
                  <a:gd name="T31" fmla="*/ 48 h 50"/>
                  <a:gd name="T32" fmla="*/ 26 w 52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1" name="Freeform 49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2" name="Freeform 49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69 w 113"/>
                  <a:gd name="T1" fmla="*/ 156 h 156"/>
                  <a:gd name="T2" fmla="*/ 44 w 113"/>
                  <a:gd name="T3" fmla="*/ 156 h 156"/>
                  <a:gd name="T4" fmla="*/ 39 w 113"/>
                  <a:gd name="T5" fmla="*/ 149 h 156"/>
                  <a:gd name="T6" fmla="*/ 29 w 113"/>
                  <a:gd name="T7" fmla="*/ 131 h 156"/>
                  <a:gd name="T8" fmla="*/ 17 w 113"/>
                  <a:gd name="T9" fmla="*/ 106 h 156"/>
                  <a:gd name="T10" fmla="*/ 6 w 113"/>
                  <a:gd name="T11" fmla="*/ 77 h 156"/>
                  <a:gd name="T12" fmla="*/ 0 w 113"/>
                  <a:gd name="T13" fmla="*/ 50 h 156"/>
                  <a:gd name="T14" fmla="*/ 5 w 113"/>
                  <a:gd name="T15" fmla="*/ 24 h 156"/>
                  <a:gd name="T16" fmla="*/ 22 w 113"/>
                  <a:gd name="T17" fmla="*/ 7 h 156"/>
                  <a:gd name="T18" fmla="*/ 55 w 113"/>
                  <a:gd name="T19" fmla="*/ 0 h 156"/>
                  <a:gd name="T20" fmla="*/ 91 w 113"/>
                  <a:gd name="T21" fmla="*/ 7 h 156"/>
                  <a:gd name="T22" fmla="*/ 108 w 113"/>
                  <a:gd name="T23" fmla="*/ 24 h 156"/>
                  <a:gd name="T24" fmla="*/ 113 w 113"/>
                  <a:gd name="T25" fmla="*/ 50 h 156"/>
                  <a:gd name="T26" fmla="*/ 107 w 113"/>
                  <a:gd name="T27" fmla="*/ 77 h 156"/>
                  <a:gd name="T28" fmla="*/ 97 w 113"/>
                  <a:gd name="T29" fmla="*/ 106 h 156"/>
                  <a:gd name="T30" fmla="*/ 84 w 113"/>
                  <a:gd name="T31" fmla="*/ 131 h 156"/>
                  <a:gd name="T32" fmla="*/ 74 w 113"/>
                  <a:gd name="T33" fmla="*/ 149 h 156"/>
                  <a:gd name="T34" fmla="*/ 69 w 113"/>
                  <a:gd name="T35" fmla="*/ 156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3" name="Freeform 499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3 w 152"/>
                  <a:gd name="T1" fmla="*/ 122 h 123"/>
                  <a:gd name="T2" fmla="*/ 0 w 152"/>
                  <a:gd name="T3" fmla="*/ 100 h 123"/>
                  <a:gd name="T4" fmla="*/ 4 w 152"/>
                  <a:gd name="T5" fmla="*/ 93 h 123"/>
                  <a:gd name="T6" fmla="*/ 14 w 152"/>
                  <a:gd name="T7" fmla="*/ 75 h 123"/>
                  <a:gd name="T8" fmla="*/ 29 w 152"/>
                  <a:gd name="T9" fmla="*/ 52 h 123"/>
                  <a:gd name="T10" fmla="*/ 48 w 152"/>
                  <a:gd name="T11" fmla="*/ 27 h 123"/>
                  <a:gd name="T12" fmla="*/ 70 w 152"/>
                  <a:gd name="T13" fmla="*/ 9 h 123"/>
                  <a:gd name="T14" fmla="*/ 93 w 152"/>
                  <a:gd name="T15" fmla="*/ 0 h 123"/>
                  <a:gd name="T16" fmla="*/ 118 w 152"/>
                  <a:gd name="T17" fmla="*/ 5 h 123"/>
                  <a:gd name="T18" fmla="*/ 141 w 152"/>
                  <a:gd name="T19" fmla="*/ 32 h 123"/>
                  <a:gd name="T20" fmla="*/ 149 w 152"/>
                  <a:gd name="T21" fmla="*/ 50 h 123"/>
                  <a:gd name="T22" fmla="*/ 152 w 152"/>
                  <a:gd name="T23" fmla="*/ 65 h 123"/>
                  <a:gd name="T24" fmla="*/ 151 w 152"/>
                  <a:gd name="T25" fmla="*/ 79 h 123"/>
                  <a:gd name="T26" fmla="*/ 146 w 152"/>
                  <a:gd name="T27" fmla="*/ 91 h 123"/>
                  <a:gd name="T28" fmla="*/ 138 w 152"/>
                  <a:gd name="T29" fmla="*/ 99 h 123"/>
                  <a:gd name="T30" fmla="*/ 127 w 152"/>
                  <a:gd name="T31" fmla="*/ 107 h 123"/>
                  <a:gd name="T32" fmla="*/ 114 w 152"/>
                  <a:gd name="T33" fmla="*/ 113 h 123"/>
                  <a:gd name="T34" fmla="*/ 99 w 152"/>
                  <a:gd name="T35" fmla="*/ 116 h 123"/>
                  <a:gd name="T36" fmla="*/ 84 w 152"/>
                  <a:gd name="T37" fmla="*/ 120 h 123"/>
                  <a:gd name="T38" fmla="*/ 69 w 152"/>
                  <a:gd name="T39" fmla="*/ 121 h 123"/>
                  <a:gd name="T40" fmla="*/ 54 w 152"/>
                  <a:gd name="T41" fmla="*/ 122 h 123"/>
                  <a:gd name="T42" fmla="*/ 42 w 152"/>
                  <a:gd name="T43" fmla="*/ 123 h 123"/>
                  <a:gd name="T44" fmla="*/ 30 w 152"/>
                  <a:gd name="T45" fmla="*/ 123 h 123"/>
                  <a:gd name="T46" fmla="*/ 21 w 152"/>
                  <a:gd name="T47" fmla="*/ 122 h 123"/>
                  <a:gd name="T48" fmla="*/ 15 w 152"/>
                  <a:gd name="T49" fmla="*/ 122 h 123"/>
                  <a:gd name="T50" fmla="*/ 13 w 152"/>
                  <a:gd name="T51" fmla="*/ 122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4" name="Freeform 500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23 h 122"/>
                  <a:gd name="T2" fmla="*/ 13 w 153"/>
                  <a:gd name="T3" fmla="*/ 1 h 122"/>
                  <a:gd name="T4" fmla="*/ 15 w 153"/>
                  <a:gd name="T5" fmla="*/ 1 h 122"/>
                  <a:gd name="T6" fmla="*/ 21 w 153"/>
                  <a:gd name="T7" fmla="*/ 1 h 122"/>
                  <a:gd name="T8" fmla="*/ 30 w 153"/>
                  <a:gd name="T9" fmla="*/ 0 h 122"/>
                  <a:gd name="T10" fmla="*/ 42 w 153"/>
                  <a:gd name="T11" fmla="*/ 0 h 122"/>
                  <a:gd name="T12" fmla="*/ 54 w 153"/>
                  <a:gd name="T13" fmla="*/ 1 h 122"/>
                  <a:gd name="T14" fmla="*/ 69 w 153"/>
                  <a:gd name="T15" fmla="*/ 2 h 122"/>
                  <a:gd name="T16" fmla="*/ 84 w 153"/>
                  <a:gd name="T17" fmla="*/ 4 h 122"/>
                  <a:gd name="T18" fmla="*/ 99 w 153"/>
                  <a:gd name="T19" fmla="*/ 7 h 122"/>
                  <a:gd name="T20" fmla="*/ 114 w 153"/>
                  <a:gd name="T21" fmla="*/ 10 h 122"/>
                  <a:gd name="T22" fmla="*/ 127 w 153"/>
                  <a:gd name="T23" fmla="*/ 16 h 122"/>
                  <a:gd name="T24" fmla="*/ 138 w 153"/>
                  <a:gd name="T25" fmla="*/ 23 h 122"/>
                  <a:gd name="T26" fmla="*/ 146 w 153"/>
                  <a:gd name="T27" fmla="*/ 32 h 122"/>
                  <a:gd name="T28" fmla="*/ 152 w 153"/>
                  <a:gd name="T29" fmla="*/ 43 h 122"/>
                  <a:gd name="T30" fmla="*/ 153 w 153"/>
                  <a:gd name="T31" fmla="*/ 55 h 122"/>
                  <a:gd name="T32" fmla="*/ 150 w 153"/>
                  <a:gd name="T33" fmla="*/ 70 h 122"/>
                  <a:gd name="T34" fmla="*/ 142 w 153"/>
                  <a:gd name="T35" fmla="*/ 89 h 122"/>
                  <a:gd name="T36" fmla="*/ 118 w 153"/>
                  <a:gd name="T37" fmla="*/ 115 h 122"/>
                  <a:gd name="T38" fmla="*/ 93 w 153"/>
                  <a:gd name="T39" fmla="*/ 122 h 122"/>
                  <a:gd name="T40" fmla="*/ 70 w 153"/>
                  <a:gd name="T41" fmla="*/ 114 h 122"/>
                  <a:gd name="T42" fmla="*/ 48 w 153"/>
                  <a:gd name="T43" fmla="*/ 95 h 122"/>
                  <a:gd name="T44" fmla="*/ 29 w 153"/>
                  <a:gd name="T45" fmla="*/ 72 h 122"/>
                  <a:gd name="T46" fmla="*/ 14 w 153"/>
                  <a:gd name="T47" fmla="*/ 48 h 122"/>
                  <a:gd name="T48" fmla="*/ 4 w 153"/>
                  <a:gd name="T49" fmla="*/ 30 h 122"/>
                  <a:gd name="T50" fmla="*/ 0 w 153"/>
                  <a:gd name="T51" fmla="*/ 23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5" name="Freeform 501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43 w 112"/>
                  <a:gd name="T1" fmla="*/ 0 h 156"/>
                  <a:gd name="T2" fmla="*/ 68 w 112"/>
                  <a:gd name="T3" fmla="*/ 0 h 156"/>
                  <a:gd name="T4" fmla="*/ 73 w 112"/>
                  <a:gd name="T5" fmla="*/ 7 h 156"/>
                  <a:gd name="T6" fmla="*/ 83 w 112"/>
                  <a:gd name="T7" fmla="*/ 24 h 156"/>
                  <a:gd name="T8" fmla="*/ 96 w 112"/>
                  <a:gd name="T9" fmla="*/ 50 h 156"/>
                  <a:gd name="T10" fmla="*/ 106 w 112"/>
                  <a:gd name="T11" fmla="*/ 77 h 156"/>
                  <a:gd name="T12" fmla="*/ 112 w 112"/>
                  <a:gd name="T13" fmla="*/ 106 h 156"/>
                  <a:gd name="T14" fmla="*/ 108 w 112"/>
                  <a:gd name="T15" fmla="*/ 131 h 156"/>
                  <a:gd name="T16" fmla="*/ 91 w 112"/>
                  <a:gd name="T17" fmla="*/ 149 h 156"/>
                  <a:gd name="T18" fmla="*/ 56 w 112"/>
                  <a:gd name="T19" fmla="*/ 156 h 156"/>
                  <a:gd name="T20" fmla="*/ 22 w 112"/>
                  <a:gd name="T21" fmla="*/ 149 h 156"/>
                  <a:gd name="T22" fmla="*/ 4 w 112"/>
                  <a:gd name="T23" fmla="*/ 131 h 156"/>
                  <a:gd name="T24" fmla="*/ 0 w 112"/>
                  <a:gd name="T25" fmla="*/ 106 h 156"/>
                  <a:gd name="T26" fmla="*/ 5 w 112"/>
                  <a:gd name="T27" fmla="*/ 77 h 156"/>
                  <a:gd name="T28" fmla="*/ 15 w 112"/>
                  <a:gd name="T29" fmla="*/ 50 h 156"/>
                  <a:gd name="T30" fmla="*/ 28 w 112"/>
                  <a:gd name="T31" fmla="*/ 24 h 156"/>
                  <a:gd name="T32" fmla="*/ 38 w 112"/>
                  <a:gd name="T33" fmla="*/ 7 h 156"/>
                  <a:gd name="T34" fmla="*/ 43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6" name="Freeform 502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138 w 151"/>
                  <a:gd name="T1" fmla="*/ 1 h 123"/>
                  <a:gd name="T2" fmla="*/ 151 w 151"/>
                  <a:gd name="T3" fmla="*/ 23 h 123"/>
                  <a:gd name="T4" fmla="*/ 147 w 151"/>
                  <a:gd name="T5" fmla="*/ 30 h 123"/>
                  <a:gd name="T6" fmla="*/ 137 w 151"/>
                  <a:gd name="T7" fmla="*/ 48 h 123"/>
                  <a:gd name="T8" fmla="*/ 122 w 151"/>
                  <a:gd name="T9" fmla="*/ 71 h 123"/>
                  <a:gd name="T10" fmla="*/ 103 w 151"/>
                  <a:gd name="T11" fmla="*/ 95 h 123"/>
                  <a:gd name="T12" fmla="*/ 82 w 151"/>
                  <a:gd name="T13" fmla="*/ 114 h 123"/>
                  <a:gd name="T14" fmla="*/ 57 w 151"/>
                  <a:gd name="T15" fmla="*/ 123 h 123"/>
                  <a:gd name="T16" fmla="*/ 34 w 151"/>
                  <a:gd name="T17" fmla="*/ 117 h 123"/>
                  <a:gd name="T18" fmla="*/ 11 w 151"/>
                  <a:gd name="T19" fmla="*/ 91 h 123"/>
                  <a:gd name="T20" fmla="*/ 3 w 151"/>
                  <a:gd name="T21" fmla="*/ 72 h 123"/>
                  <a:gd name="T22" fmla="*/ 0 w 151"/>
                  <a:gd name="T23" fmla="*/ 57 h 123"/>
                  <a:gd name="T24" fmla="*/ 0 w 151"/>
                  <a:gd name="T25" fmla="*/ 44 h 123"/>
                  <a:gd name="T26" fmla="*/ 6 w 151"/>
                  <a:gd name="T27" fmla="*/ 32 h 123"/>
                  <a:gd name="T28" fmla="*/ 14 w 151"/>
                  <a:gd name="T29" fmla="*/ 24 h 123"/>
                  <a:gd name="T30" fmla="*/ 25 w 151"/>
                  <a:gd name="T31" fmla="*/ 16 h 123"/>
                  <a:gd name="T32" fmla="*/ 38 w 151"/>
                  <a:gd name="T33" fmla="*/ 10 h 123"/>
                  <a:gd name="T34" fmla="*/ 52 w 151"/>
                  <a:gd name="T35" fmla="*/ 7 h 123"/>
                  <a:gd name="T36" fmla="*/ 67 w 151"/>
                  <a:gd name="T37" fmla="*/ 3 h 123"/>
                  <a:gd name="T38" fmla="*/ 82 w 151"/>
                  <a:gd name="T39" fmla="*/ 2 h 123"/>
                  <a:gd name="T40" fmla="*/ 97 w 151"/>
                  <a:gd name="T41" fmla="*/ 1 h 123"/>
                  <a:gd name="T42" fmla="*/ 109 w 151"/>
                  <a:gd name="T43" fmla="*/ 0 h 123"/>
                  <a:gd name="T44" fmla="*/ 121 w 151"/>
                  <a:gd name="T45" fmla="*/ 0 h 123"/>
                  <a:gd name="T46" fmla="*/ 130 w 151"/>
                  <a:gd name="T47" fmla="*/ 1 h 123"/>
                  <a:gd name="T48" fmla="*/ 136 w 151"/>
                  <a:gd name="T49" fmla="*/ 1 h 123"/>
                  <a:gd name="T50" fmla="*/ 138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7" name="Freeform 503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52 w 152"/>
                  <a:gd name="T1" fmla="*/ 99 h 123"/>
                  <a:gd name="T2" fmla="*/ 139 w 152"/>
                  <a:gd name="T3" fmla="*/ 122 h 123"/>
                  <a:gd name="T4" fmla="*/ 137 w 152"/>
                  <a:gd name="T5" fmla="*/ 122 h 123"/>
                  <a:gd name="T6" fmla="*/ 131 w 152"/>
                  <a:gd name="T7" fmla="*/ 122 h 123"/>
                  <a:gd name="T8" fmla="*/ 122 w 152"/>
                  <a:gd name="T9" fmla="*/ 123 h 123"/>
                  <a:gd name="T10" fmla="*/ 110 w 152"/>
                  <a:gd name="T11" fmla="*/ 122 h 123"/>
                  <a:gd name="T12" fmla="*/ 98 w 152"/>
                  <a:gd name="T13" fmla="*/ 122 h 123"/>
                  <a:gd name="T14" fmla="*/ 83 w 152"/>
                  <a:gd name="T15" fmla="*/ 121 h 123"/>
                  <a:gd name="T16" fmla="*/ 68 w 152"/>
                  <a:gd name="T17" fmla="*/ 118 h 123"/>
                  <a:gd name="T18" fmla="*/ 53 w 152"/>
                  <a:gd name="T19" fmla="*/ 116 h 123"/>
                  <a:gd name="T20" fmla="*/ 39 w 152"/>
                  <a:gd name="T21" fmla="*/ 111 h 123"/>
                  <a:gd name="T22" fmla="*/ 26 w 152"/>
                  <a:gd name="T23" fmla="*/ 106 h 123"/>
                  <a:gd name="T24" fmla="*/ 15 w 152"/>
                  <a:gd name="T25" fmla="*/ 99 h 123"/>
                  <a:gd name="T26" fmla="*/ 7 w 152"/>
                  <a:gd name="T27" fmla="*/ 91 h 123"/>
                  <a:gd name="T28" fmla="*/ 1 w 152"/>
                  <a:gd name="T29" fmla="*/ 79 h 123"/>
                  <a:gd name="T30" fmla="*/ 0 w 152"/>
                  <a:gd name="T31" fmla="*/ 66 h 123"/>
                  <a:gd name="T32" fmla="*/ 3 w 152"/>
                  <a:gd name="T33" fmla="*/ 51 h 123"/>
                  <a:gd name="T34" fmla="*/ 11 w 152"/>
                  <a:gd name="T35" fmla="*/ 33 h 123"/>
                  <a:gd name="T36" fmla="*/ 34 w 152"/>
                  <a:gd name="T37" fmla="*/ 6 h 123"/>
                  <a:gd name="T38" fmla="*/ 58 w 152"/>
                  <a:gd name="T39" fmla="*/ 0 h 123"/>
                  <a:gd name="T40" fmla="*/ 83 w 152"/>
                  <a:gd name="T41" fmla="*/ 8 h 123"/>
                  <a:gd name="T42" fmla="*/ 104 w 152"/>
                  <a:gd name="T43" fmla="*/ 27 h 123"/>
                  <a:gd name="T44" fmla="*/ 123 w 152"/>
                  <a:gd name="T45" fmla="*/ 50 h 123"/>
                  <a:gd name="T46" fmla="*/ 138 w 152"/>
                  <a:gd name="T47" fmla="*/ 73 h 123"/>
                  <a:gd name="T48" fmla="*/ 148 w 152"/>
                  <a:gd name="T49" fmla="*/ 92 h 123"/>
                  <a:gd name="T50" fmla="*/ 152 w 152"/>
                  <a:gd name="T51" fmla="*/ 99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8" name="Freeform 504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6 w 136"/>
                  <a:gd name="T1" fmla="*/ 67 h 148"/>
                  <a:gd name="T2" fmla="*/ 0 w 136"/>
                  <a:gd name="T3" fmla="*/ 47 h 148"/>
                  <a:gd name="T4" fmla="*/ 7 w 136"/>
                  <a:gd name="T5" fmla="*/ 33 h 148"/>
                  <a:gd name="T6" fmla="*/ 15 w 136"/>
                  <a:gd name="T7" fmla="*/ 27 h 148"/>
                  <a:gd name="T8" fmla="*/ 24 w 136"/>
                  <a:gd name="T9" fmla="*/ 25 h 148"/>
                  <a:gd name="T10" fmla="*/ 35 w 136"/>
                  <a:gd name="T11" fmla="*/ 25 h 148"/>
                  <a:gd name="T12" fmla="*/ 43 w 136"/>
                  <a:gd name="T13" fmla="*/ 16 h 148"/>
                  <a:gd name="T14" fmla="*/ 58 w 136"/>
                  <a:gd name="T15" fmla="*/ 2 h 148"/>
                  <a:gd name="T16" fmla="*/ 79 w 136"/>
                  <a:gd name="T17" fmla="*/ 2 h 148"/>
                  <a:gd name="T18" fmla="*/ 92 w 136"/>
                  <a:gd name="T19" fmla="*/ 16 h 148"/>
                  <a:gd name="T20" fmla="*/ 100 w 136"/>
                  <a:gd name="T21" fmla="*/ 24 h 148"/>
                  <a:gd name="T22" fmla="*/ 111 w 136"/>
                  <a:gd name="T23" fmla="*/ 23 h 148"/>
                  <a:gd name="T24" fmla="*/ 121 w 136"/>
                  <a:gd name="T25" fmla="*/ 26 h 148"/>
                  <a:gd name="T26" fmla="*/ 129 w 136"/>
                  <a:gd name="T27" fmla="*/ 32 h 148"/>
                  <a:gd name="T28" fmla="*/ 136 w 136"/>
                  <a:gd name="T29" fmla="*/ 46 h 148"/>
                  <a:gd name="T30" fmla="*/ 130 w 136"/>
                  <a:gd name="T31" fmla="*/ 65 h 148"/>
                  <a:gd name="T32" fmla="*/ 130 w 136"/>
                  <a:gd name="T33" fmla="*/ 80 h 148"/>
                  <a:gd name="T34" fmla="*/ 136 w 136"/>
                  <a:gd name="T35" fmla="*/ 100 h 148"/>
                  <a:gd name="T36" fmla="*/ 129 w 136"/>
                  <a:gd name="T37" fmla="*/ 115 h 148"/>
                  <a:gd name="T38" fmla="*/ 121 w 136"/>
                  <a:gd name="T39" fmla="*/ 121 h 148"/>
                  <a:gd name="T40" fmla="*/ 112 w 136"/>
                  <a:gd name="T41" fmla="*/ 123 h 148"/>
                  <a:gd name="T42" fmla="*/ 102 w 136"/>
                  <a:gd name="T43" fmla="*/ 122 h 148"/>
                  <a:gd name="T44" fmla="*/ 94 w 136"/>
                  <a:gd name="T45" fmla="*/ 131 h 148"/>
                  <a:gd name="T46" fmla="*/ 80 w 136"/>
                  <a:gd name="T47" fmla="*/ 146 h 148"/>
                  <a:gd name="T48" fmla="*/ 59 w 136"/>
                  <a:gd name="T49" fmla="*/ 146 h 148"/>
                  <a:gd name="T50" fmla="*/ 45 w 136"/>
                  <a:gd name="T51" fmla="*/ 131 h 148"/>
                  <a:gd name="T52" fmla="*/ 36 w 136"/>
                  <a:gd name="T53" fmla="*/ 123 h 148"/>
                  <a:gd name="T54" fmla="*/ 26 w 136"/>
                  <a:gd name="T55" fmla="*/ 124 h 148"/>
                  <a:gd name="T56" fmla="*/ 16 w 136"/>
                  <a:gd name="T57" fmla="*/ 122 h 148"/>
                  <a:gd name="T58" fmla="*/ 8 w 136"/>
                  <a:gd name="T59" fmla="*/ 116 h 148"/>
                  <a:gd name="T60" fmla="*/ 1 w 136"/>
                  <a:gd name="T61" fmla="*/ 101 h 148"/>
                  <a:gd name="T62" fmla="*/ 7 w 136"/>
                  <a:gd name="T63" fmla="*/ 83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49" name="Freeform 505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9 w 39"/>
                  <a:gd name="T1" fmla="*/ 40 h 40"/>
                  <a:gd name="T2" fmla="*/ 27 w 39"/>
                  <a:gd name="T3" fmla="*/ 39 h 40"/>
                  <a:gd name="T4" fmla="*/ 33 w 39"/>
                  <a:gd name="T5" fmla="*/ 34 h 40"/>
                  <a:gd name="T6" fmla="*/ 38 w 39"/>
                  <a:gd name="T7" fmla="*/ 27 h 40"/>
                  <a:gd name="T8" fmla="*/ 39 w 39"/>
                  <a:gd name="T9" fmla="*/ 20 h 40"/>
                  <a:gd name="T10" fmla="*/ 38 w 39"/>
                  <a:gd name="T11" fmla="*/ 12 h 40"/>
                  <a:gd name="T12" fmla="*/ 33 w 39"/>
                  <a:gd name="T13" fmla="*/ 5 h 40"/>
                  <a:gd name="T14" fmla="*/ 27 w 39"/>
                  <a:gd name="T15" fmla="*/ 1 h 40"/>
                  <a:gd name="T16" fmla="*/ 19 w 39"/>
                  <a:gd name="T17" fmla="*/ 0 h 40"/>
                  <a:gd name="T18" fmla="*/ 12 w 39"/>
                  <a:gd name="T19" fmla="*/ 1 h 40"/>
                  <a:gd name="T20" fmla="*/ 6 w 39"/>
                  <a:gd name="T21" fmla="*/ 5 h 40"/>
                  <a:gd name="T22" fmla="*/ 1 w 39"/>
                  <a:gd name="T23" fmla="*/ 12 h 40"/>
                  <a:gd name="T24" fmla="*/ 0 w 39"/>
                  <a:gd name="T25" fmla="*/ 20 h 40"/>
                  <a:gd name="T26" fmla="*/ 1 w 39"/>
                  <a:gd name="T27" fmla="*/ 27 h 40"/>
                  <a:gd name="T28" fmla="*/ 6 w 39"/>
                  <a:gd name="T29" fmla="*/ 34 h 40"/>
                  <a:gd name="T30" fmla="*/ 12 w 39"/>
                  <a:gd name="T31" fmla="*/ 39 h 40"/>
                  <a:gd name="T32" fmla="*/ 19 w 39"/>
                  <a:gd name="T33" fmla="*/ 4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0" name="Freeform 506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6 w 136"/>
                  <a:gd name="T1" fmla="*/ 66 h 147"/>
                  <a:gd name="T2" fmla="*/ 0 w 136"/>
                  <a:gd name="T3" fmla="*/ 47 h 147"/>
                  <a:gd name="T4" fmla="*/ 7 w 136"/>
                  <a:gd name="T5" fmla="*/ 33 h 147"/>
                  <a:gd name="T6" fmla="*/ 15 w 136"/>
                  <a:gd name="T7" fmla="*/ 26 h 147"/>
                  <a:gd name="T8" fmla="*/ 25 w 136"/>
                  <a:gd name="T9" fmla="*/ 24 h 147"/>
                  <a:gd name="T10" fmla="*/ 35 w 136"/>
                  <a:gd name="T11" fmla="*/ 25 h 147"/>
                  <a:gd name="T12" fmla="*/ 43 w 136"/>
                  <a:gd name="T13" fmla="*/ 16 h 147"/>
                  <a:gd name="T14" fmla="*/ 58 w 136"/>
                  <a:gd name="T15" fmla="*/ 2 h 147"/>
                  <a:gd name="T16" fmla="*/ 79 w 136"/>
                  <a:gd name="T17" fmla="*/ 2 h 147"/>
                  <a:gd name="T18" fmla="*/ 92 w 136"/>
                  <a:gd name="T19" fmla="*/ 16 h 147"/>
                  <a:gd name="T20" fmla="*/ 101 w 136"/>
                  <a:gd name="T21" fmla="*/ 24 h 147"/>
                  <a:gd name="T22" fmla="*/ 111 w 136"/>
                  <a:gd name="T23" fmla="*/ 23 h 147"/>
                  <a:gd name="T24" fmla="*/ 121 w 136"/>
                  <a:gd name="T25" fmla="*/ 25 h 147"/>
                  <a:gd name="T26" fmla="*/ 129 w 136"/>
                  <a:gd name="T27" fmla="*/ 32 h 147"/>
                  <a:gd name="T28" fmla="*/ 136 w 136"/>
                  <a:gd name="T29" fmla="*/ 46 h 147"/>
                  <a:gd name="T30" fmla="*/ 130 w 136"/>
                  <a:gd name="T31" fmla="*/ 65 h 147"/>
                  <a:gd name="T32" fmla="*/ 130 w 136"/>
                  <a:gd name="T33" fmla="*/ 80 h 147"/>
                  <a:gd name="T34" fmla="*/ 136 w 136"/>
                  <a:gd name="T35" fmla="*/ 100 h 147"/>
                  <a:gd name="T36" fmla="*/ 129 w 136"/>
                  <a:gd name="T37" fmla="*/ 114 h 147"/>
                  <a:gd name="T38" fmla="*/ 121 w 136"/>
                  <a:gd name="T39" fmla="*/ 121 h 147"/>
                  <a:gd name="T40" fmla="*/ 112 w 136"/>
                  <a:gd name="T41" fmla="*/ 123 h 147"/>
                  <a:gd name="T42" fmla="*/ 102 w 136"/>
                  <a:gd name="T43" fmla="*/ 122 h 147"/>
                  <a:gd name="T44" fmla="*/ 94 w 136"/>
                  <a:gd name="T45" fmla="*/ 131 h 147"/>
                  <a:gd name="T46" fmla="*/ 80 w 136"/>
                  <a:gd name="T47" fmla="*/ 145 h 147"/>
                  <a:gd name="T48" fmla="*/ 59 w 136"/>
                  <a:gd name="T49" fmla="*/ 145 h 147"/>
                  <a:gd name="T50" fmla="*/ 45 w 136"/>
                  <a:gd name="T51" fmla="*/ 131 h 147"/>
                  <a:gd name="T52" fmla="*/ 36 w 136"/>
                  <a:gd name="T53" fmla="*/ 123 h 147"/>
                  <a:gd name="T54" fmla="*/ 26 w 136"/>
                  <a:gd name="T55" fmla="*/ 124 h 147"/>
                  <a:gd name="T56" fmla="*/ 16 w 136"/>
                  <a:gd name="T57" fmla="*/ 122 h 147"/>
                  <a:gd name="T58" fmla="*/ 8 w 136"/>
                  <a:gd name="T59" fmla="*/ 116 h 147"/>
                  <a:gd name="T60" fmla="*/ 1 w 136"/>
                  <a:gd name="T61" fmla="*/ 101 h 147"/>
                  <a:gd name="T62" fmla="*/ 7 w 136"/>
                  <a:gd name="T63" fmla="*/ 83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1" name="Freeform 507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9 w 39"/>
                  <a:gd name="T1" fmla="*/ 39 h 39"/>
                  <a:gd name="T2" fmla="*/ 28 w 39"/>
                  <a:gd name="T3" fmla="*/ 38 h 39"/>
                  <a:gd name="T4" fmla="*/ 33 w 39"/>
                  <a:gd name="T5" fmla="*/ 33 h 39"/>
                  <a:gd name="T6" fmla="*/ 38 w 39"/>
                  <a:gd name="T7" fmla="*/ 27 h 39"/>
                  <a:gd name="T8" fmla="*/ 39 w 39"/>
                  <a:gd name="T9" fmla="*/ 19 h 39"/>
                  <a:gd name="T10" fmla="*/ 38 w 39"/>
                  <a:gd name="T11" fmla="*/ 12 h 39"/>
                  <a:gd name="T12" fmla="*/ 33 w 39"/>
                  <a:gd name="T13" fmla="*/ 5 h 39"/>
                  <a:gd name="T14" fmla="*/ 28 w 39"/>
                  <a:gd name="T15" fmla="*/ 1 h 39"/>
                  <a:gd name="T16" fmla="*/ 19 w 39"/>
                  <a:gd name="T17" fmla="*/ 0 h 39"/>
                  <a:gd name="T18" fmla="*/ 13 w 39"/>
                  <a:gd name="T19" fmla="*/ 1 h 39"/>
                  <a:gd name="T20" fmla="*/ 6 w 39"/>
                  <a:gd name="T21" fmla="*/ 5 h 39"/>
                  <a:gd name="T22" fmla="*/ 1 w 39"/>
                  <a:gd name="T23" fmla="*/ 12 h 39"/>
                  <a:gd name="T24" fmla="*/ 0 w 39"/>
                  <a:gd name="T25" fmla="*/ 19 h 39"/>
                  <a:gd name="T26" fmla="*/ 1 w 39"/>
                  <a:gd name="T27" fmla="*/ 27 h 39"/>
                  <a:gd name="T28" fmla="*/ 6 w 39"/>
                  <a:gd name="T29" fmla="*/ 33 h 39"/>
                  <a:gd name="T30" fmla="*/ 13 w 39"/>
                  <a:gd name="T31" fmla="*/ 38 h 39"/>
                  <a:gd name="T32" fmla="*/ 19 w 39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2" name="Freeform 508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9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29 h 59"/>
                  <a:gd name="T26" fmla="*/ 2 w 60"/>
                  <a:gd name="T27" fmla="*/ 35 h 59"/>
                  <a:gd name="T28" fmla="*/ 3 w 60"/>
                  <a:gd name="T29" fmla="*/ 41 h 59"/>
                  <a:gd name="T30" fmla="*/ 6 w 60"/>
                  <a:gd name="T31" fmla="*/ 46 h 59"/>
                  <a:gd name="T32" fmla="*/ 10 w 60"/>
                  <a:gd name="T33" fmla="*/ 50 h 59"/>
                  <a:gd name="T34" fmla="*/ 14 w 60"/>
                  <a:gd name="T35" fmla="*/ 54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7 w 60"/>
                  <a:gd name="T47" fmla="*/ 54 h 59"/>
                  <a:gd name="T48" fmla="*/ 51 w 60"/>
                  <a:gd name="T49" fmla="*/ 50 h 59"/>
                  <a:gd name="T50" fmla="*/ 55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3" name="Freeform 509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4 h 30"/>
                  <a:gd name="T12" fmla="*/ 2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4" name="Freeform 510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7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0 w 60"/>
                  <a:gd name="T27" fmla="*/ 36 h 60"/>
                  <a:gd name="T28" fmla="*/ 2 w 60"/>
                  <a:gd name="T29" fmla="*/ 42 h 60"/>
                  <a:gd name="T30" fmla="*/ 4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7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5" name="Freeform 511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1 w 29"/>
                  <a:gd name="T3" fmla="*/ 30 h 30"/>
                  <a:gd name="T4" fmla="*/ 9 w 29"/>
                  <a:gd name="T5" fmla="*/ 29 h 30"/>
                  <a:gd name="T6" fmla="*/ 7 w 29"/>
                  <a:gd name="T7" fmla="*/ 27 h 30"/>
                  <a:gd name="T8" fmla="*/ 4 w 29"/>
                  <a:gd name="T9" fmla="*/ 26 h 30"/>
                  <a:gd name="T10" fmla="*/ 2 w 29"/>
                  <a:gd name="T11" fmla="*/ 23 h 30"/>
                  <a:gd name="T12" fmla="*/ 1 w 29"/>
                  <a:gd name="T13" fmla="*/ 21 h 30"/>
                  <a:gd name="T14" fmla="*/ 0 w 29"/>
                  <a:gd name="T15" fmla="*/ 18 h 30"/>
                  <a:gd name="T16" fmla="*/ 0 w 29"/>
                  <a:gd name="T17" fmla="*/ 15 h 30"/>
                  <a:gd name="T18" fmla="*/ 0 w 29"/>
                  <a:gd name="T19" fmla="*/ 13 h 30"/>
                  <a:gd name="T20" fmla="*/ 1 w 29"/>
                  <a:gd name="T21" fmla="*/ 10 h 30"/>
                  <a:gd name="T22" fmla="*/ 2 w 29"/>
                  <a:gd name="T23" fmla="*/ 7 h 30"/>
                  <a:gd name="T24" fmla="*/ 4 w 29"/>
                  <a:gd name="T25" fmla="*/ 5 h 30"/>
                  <a:gd name="T26" fmla="*/ 7 w 29"/>
                  <a:gd name="T27" fmla="*/ 3 h 30"/>
                  <a:gd name="T28" fmla="*/ 9 w 29"/>
                  <a:gd name="T29" fmla="*/ 1 h 30"/>
                  <a:gd name="T30" fmla="*/ 11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3 h 30"/>
                  <a:gd name="T40" fmla="*/ 25 w 29"/>
                  <a:gd name="T41" fmla="*/ 5 h 30"/>
                  <a:gd name="T42" fmla="*/ 26 w 29"/>
                  <a:gd name="T43" fmla="*/ 7 h 30"/>
                  <a:gd name="T44" fmla="*/ 28 w 29"/>
                  <a:gd name="T45" fmla="*/ 10 h 30"/>
                  <a:gd name="T46" fmla="*/ 29 w 29"/>
                  <a:gd name="T47" fmla="*/ 13 h 30"/>
                  <a:gd name="T48" fmla="*/ 29 w 29"/>
                  <a:gd name="T49" fmla="*/ 15 h 30"/>
                  <a:gd name="T50" fmla="*/ 28 w 29"/>
                  <a:gd name="T51" fmla="*/ 21 h 30"/>
                  <a:gd name="T52" fmla="*/ 25 w 29"/>
                  <a:gd name="T53" fmla="*/ 26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6" name="Freeform 512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8 h 59"/>
                  <a:gd name="T10" fmla="*/ 46 w 60"/>
                  <a:gd name="T11" fmla="*/ 5 h 59"/>
                  <a:gd name="T12" fmla="*/ 41 w 60"/>
                  <a:gd name="T13" fmla="*/ 3 h 59"/>
                  <a:gd name="T14" fmla="*/ 35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8 h 59"/>
                  <a:gd name="T22" fmla="*/ 2 w 60"/>
                  <a:gd name="T23" fmla="*/ 19 h 59"/>
                  <a:gd name="T24" fmla="*/ 0 w 60"/>
                  <a:gd name="T25" fmla="*/ 30 h 59"/>
                  <a:gd name="T26" fmla="*/ 1 w 60"/>
                  <a:gd name="T27" fmla="*/ 36 h 59"/>
                  <a:gd name="T28" fmla="*/ 2 w 60"/>
                  <a:gd name="T29" fmla="*/ 41 h 59"/>
                  <a:gd name="T30" fmla="*/ 5 w 60"/>
                  <a:gd name="T31" fmla="*/ 46 h 59"/>
                  <a:gd name="T32" fmla="*/ 9 w 60"/>
                  <a:gd name="T33" fmla="*/ 51 h 59"/>
                  <a:gd name="T34" fmla="*/ 13 w 60"/>
                  <a:gd name="T35" fmla="*/ 54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4 h 59"/>
                  <a:gd name="T48" fmla="*/ 50 w 60"/>
                  <a:gd name="T49" fmla="*/ 51 h 59"/>
                  <a:gd name="T50" fmla="*/ 54 w 60"/>
                  <a:gd name="T51" fmla="*/ 46 h 59"/>
                  <a:gd name="T52" fmla="*/ 57 w 60"/>
                  <a:gd name="T53" fmla="*/ 41 h 59"/>
                  <a:gd name="T54" fmla="*/ 58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7" name="Freeform 513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1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6 h 29"/>
                  <a:gd name="T10" fmla="*/ 2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2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1 h 29"/>
                  <a:gd name="T30" fmla="*/ 11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0 w 30"/>
                  <a:gd name="T37" fmla="*/ 1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8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8 w 30"/>
                  <a:gd name="T51" fmla="*/ 21 h 29"/>
                  <a:gd name="T52" fmla="*/ 25 w 30"/>
                  <a:gd name="T53" fmla="*/ 26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8" name="Freeform 514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5 w 60"/>
                  <a:gd name="T7" fmla="*/ 13 h 60"/>
                  <a:gd name="T8" fmla="*/ 52 w 60"/>
                  <a:gd name="T9" fmla="*/ 8 h 60"/>
                  <a:gd name="T10" fmla="*/ 47 w 60"/>
                  <a:gd name="T11" fmla="*/ 5 h 60"/>
                  <a:gd name="T12" fmla="*/ 42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7 w 60"/>
                  <a:gd name="T47" fmla="*/ 54 h 60"/>
                  <a:gd name="T48" fmla="*/ 52 w 60"/>
                  <a:gd name="T49" fmla="*/ 51 h 60"/>
                  <a:gd name="T50" fmla="*/ 55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59" name="Freeform 515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1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1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0" name="Freeform 516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9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0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9 w 60"/>
                  <a:gd name="T37" fmla="*/ 56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0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1" name="Freeform 517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9 w 30"/>
                  <a:gd name="T5" fmla="*/ 27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1 w 30"/>
                  <a:gd name="T13" fmla="*/ 19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1 w 30"/>
                  <a:gd name="T21" fmla="*/ 9 h 29"/>
                  <a:gd name="T22" fmla="*/ 3 w 30"/>
                  <a:gd name="T23" fmla="*/ 6 h 29"/>
                  <a:gd name="T24" fmla="*/ 5 w 30"/>
                  <a:gd name="T25" fmla="*/ 3 h 29"/>
                  <a:gd name="T26" fmla="*/ 7 w 30"/>
                  <a:gd name="T27" fmla="*/ 2 h 29"/>
                  <a:gd name="T28" fmla="*/ 9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3 h 29"/>
                  <a:gd name="T42" fmla="*/ 27 w 30"/>
                  <a:gd name="T43" fmla="*/ 6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7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2" name="Freeform 518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3 h 60"/>
                  <a:gd name="T8" fmla="*/ 50 w 59"/>
                  <a:gd name="T9" fmla="*/ 9 h 60"/>
                  <a:gd name="T10" fmla="*/ 46 w 59"/>
                  <a:gd name="T11" fmla="*/ 5 h 60"/>
                  <a:gd name="T12" fmla="*/ 41 w 59"/>
                  <a:gd name="T13" fmla="*/ 3 h 60"/>
                  <a:gd name="T14" fmla="*/ 35 w 59"/>
                  <a:gd name="T15" fmla="*/ 2 h 60"/>
                  <a:gd name="T16" fmla="*/ 30 w 59"/>
                  <a:gd name="T17" fmla="*/ 0 h 60"/>
                  <a:gd name="T18" fmla="*/ 18 w 59"/>
                  <a:gd name="T19" fmla="*/ 3 h 60"/>
                  <a:gd name="T20" fmla="*/ 9 w 59"/>
                  <a:gd name="T21" fmla="*/ 9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7 h 60"/>
                  <a:gd name="T32" fmla="*/ 9 w 59"/>
                  <a:gd name="T33" fmla="*/ 51 h 60"/>
                  <a:gd name="T34" fmla="*/ 13 w 59"/>
                  <a:gd name="T35" fmla="*/ 55 h 60"/>
                  <a:gd name="T36" fmla="*/ 18 w 59"/>
                  <a:gd name="T37" fmla="*/ 58 h 60"/>
                  <a:gd name="T38" fmla="*/ 24 w 59"/>
                  <a:gd name="T39" fmla="*/ 59 h 60"/>
                  <a:gd name="T40" fmla="*/ 30 w 59"/>
                  <a:gd name="T41" fmla="*/ 60 h 60"/>
                  <a:gd name="T42" fmla="*/ 35 w 59"/>
                  <a:gd name="T43" fmla="*/ 59 h 60"/>
                  <a:gd name="T44" fmla="*/ 41 w 59"/>
                  <a:gd name="T45" fmla="*/ 58 h 60"/>
                  <a:gd name="T46" fmla="*/ 46 w 59"/>
                  <a:gd name="T47" fmla="*/ 55 h 60"/>
                  <a:gd name="T48" fmla="*/ 50 w 59"/>
                  <a:gd name="T49" fmla="*/ 51 h 60"/>
                  <a:gd name="T50" fmla="*/ 54 w 59"/>
                  <a:gd name="T51" fmla="*/ 47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3" name="Freeform 519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6 w 30"/>
                  <a:gd name="T7" fmla="*/ 27 h 30"/>
                  <a:gd name="T8" fmla="*/ 4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4 w 30"/>
                  <a:gd name="T25" fmla="*/ 5 h 30"/>
                  <a:gd name="T26" fmla="*/ 6 w 30"/>
                  <a:gd name="T27" fmla="*/ 3 h 30"/>
                  <a:gd name="T28" fmla="*/ 9 w 30"/>
                  <a:gd name="T29" fmla="*/ 2 h 30"/>
                  <a:gd name="T30" fmla="*/ 12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0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8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1 h 30"/>
                  <a:gd name="T52" fmla="*/ 25 w 30"/>
                  <a:gd name="T53" fmla="*/ 26 h 30"/>
                  <a:gd name="T54" fmla="*/ 20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4" name="Freeform 520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60 h 60"/>
                  <a:gd name="T40" fmla="*/ 30 w 60"/>
                  <a:gd name="T41" fmla="*/ 60 h 60"/>
                  <a:gd name="T42" fmla="*/ 36 w 60"/>
                  <a:gd name="T43" fmla="*/ 60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5" name="Freeform 521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8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1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3 h 30"/>
                  <a:gd name="T20" fmla="*/ 1 w 30"/>
                  <a:gd name="T21" fmla="*/ 9 h 30"/>
                  <a:gd name="T22" fmla="*/ 2 w 30"/>
                  <a:gd name="T23" fmla="*/ 7 h 30"/>
                  <a:gd name="T24" fmla="*/ 4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6" name="Freeform 522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58 w 58"/>
                  <a:gd name="T1" fmla="*/ 30 h 60"/>
                  <a:gd name="T2" fmla="*/ 58 w 58"/>
                  <a:gd name="T3" fmla="*/ 24 h 60"/>
                  <a:gd name="T4" fmla="*/ 56 w 58"/>
                  <a:gd name="T5" fmla="*/ 18 h 60"/>
                  <a:gd name="T6" fmla="*/ 54 w 58"/>
                  <a:gd name="T7" fmla="*/ 14 h 60"/>
                  <a:gd name="T8" fmla="*/ 50 w 58"/>
                  <a:gd name="T9" fmla="*/ 9 h 60"/>
                  <a:gd name="T10" fmla="*/ 46 w 58"/>
                  <a:gd name="T11" fmla="*/ 6 h 60"/>
                  <a:gd name="T12" fmla="*/ 40 w 58"/>
                  <a:gd name="T13" fmla="*/ 2 h 60"/>
                  <a:gd name="T14" fmla="*/ 34 w 58"/>
                  <a:gd name="T15" fmla="*/ 1 h 60"/>
                  <a:gd name="T16" fmla="*/ 28 w 58"/>
                  <a:gd name="T17" fmla="*/ 0 h 60"/>
                  <a:gd name="T18" fmla="*/ 17 w 58"/>
                  <a:gd name="T19" fmla="*/ 2 h 60"/>
                  <a:gd name="T20" fmla="*/ 8 w 58"/>
                  <a:gd name="T21" fmla="*/ 9 h 60"/>
                  <a:gd name="T22" fmla="*/ 2 w 58"/>
                  <a:gd name="T23" fmla="*/ 18 h 60"/>
                  <a:gd name="T24" fmla="*/ 0 w 58"/>
                  <a:gd name="T25" fmla="*/ 30 h 60"/>
                  <a:gd name="T26" fmla="*/ 0 w 58"/>
                  <a:gd name="T27" fmla="*/ 36 h 60"/>
                  <a:gd name="T28" fmla="*/ 2 w 58"/>
                  <a:gd name="T29" fmla="*/ 42 h 60"/>
                  <a:gd name="T30" fmla="*/ 4 w 58"/>
                  <a:gd name="T31" fmla="*/ 46 h 60"/>
                  <a:gd name="T32" fmla="*/ 8 w 58"/>
                  <a:gd name="T33" fmla="*/ 51 h 60"/>
                  <a:gd name="T34" fmla="*/ 12 w 58"/>
                  <a:gd name="T35" fmla="*/ 54 h 60"/>
                  <a:gd name="T36" fmla="*/ 18 w 58"/>
                  <a:gd name="T37" fmla="*/ 58 h 60"/>
                  <a:gd name="T38" fmla="*/ 23 w 58"/>
                  <a:gd name="T39" fmla="*/ 59 h 60"/>
                  <a:gd name="T40" fmla="*/ 28 w 58"/>
                  <a:gd name="T41" fmla="*/ 60 h 60"/>
                  <a:gd name="T42" fmla="*/ 34 w 58"/>
                  <a:gd name="T43" fmla="*/ 59 h 60"/>
                  <a:gd name="T44" fmla="*/ 40 w 58"/>
                  <a:gd name="T45" fmla="*/ 58 h 60"/>
                  <a:gd name="T46" fmla="*/ 46 w 58"/>
                  <a:gd name="T47" fmla="*/ 54 h 60"/>
                  <a:gd name="T48" fmla="*/ 50 w 58"/>
                  <a:gd name="T49" fmla="*/ 51 h 60"/>
                  <a:gd name="T50" fmla="*/ 54 w 58"/>
                  <a:gd name="T51" fmla="*/ 46 h 60"/>
                  <a:gd name="T52" fmla="*/ 56 w 58"/>
                  <a:gd name="T53" fmla="*/ 42 h 60"/>
                  <a:gd name="T54" fmla="*/ 58 w 58"/>
                  <a:gd name="T55" fmla="*/ 36 h 60"/>
                  <a:gd name="T56" fmla="*/ 58 w 58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7" name="Freeform 523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3 w 28"/>
                  <a:gd name="T1" fmla="*/ 30 h 30"/>
                  <a:gd name="T2" fmla="*/ 11 w 28"/>
                  <a:gd name="T3" fmla="*/ 30 h 30"/>
                  <a:gd name="T4" fmla="*/ 9 w 28"/>
                  <a:gd name="T5" fmla="*/ 29 h 30"/>
                  <a:gd name="T6" fmla="*/ 5 w 28"/>
                  <a:gd name="T7" fmla="*/ 28 h 30"/>
                  <a:gd name="T8" fmla="*/ 3 w 28"/>
                  <a:gd name="T9" fmla="*/ 25 h 30"/>
                  <a:gd name="T10" fmla="*/ 2 w 28"/>
                  <a:gd name="T11" fmla="*/ 23 h 30"/>
                  <a:gd name="T12" fmla="*/ 1 w 28"/>
                  <a:gd name="T13" fmla="*/ 21 h 30"/>
                  <a:gd name="T14" fmla="*/ 0 w 28"/>
                  <a:gd name="T15" fmla="*/ 18 h 30"/>
                  <a:gd name="T16" fmla="*/ 0 w 28"/>
                  <a:gd name="T17" fmla="*/ 15 h 30"/>
                  <a:gd name="T18" fmla="*/ 0 w 28"/>
                  <a:gd name="T19" fmla="*/ 13 h 30"/>
                  <a:gd name="T20" fmla="*/ 1 w 28"/>
                  <a:gd name="T21" fmla="*/ 9 h 30"/>
                  <a:gd name="T22" fmla="*/ 2 w 28"/>
                  <a:gd name="T23" fmla="*/ 7 h 30"/>
                  <a:gd name="T24" fmla="*/ 3 w 28"/>
                  <a:gd name="T25" fmla="*/ 5 h 30"/>
                  <a:gd name="T26" fmla="*/ 5 w 28"/>
                  <a:gd name="T27" fmla="*/ 3 h 30"/>
                  <a:gd name="T28" fmla="*/ 9 w 28"/>
                  <a:gd name="T29" fmla="*/ 1 h 30"/>
                  <a:gd name="T30" fmla="*/ 11 w 28"/>
                  <a:gd name="T31" fmla="*/ 0 h 30"/>
                  <a:gd name="T32" fmla="*/ 13 w 28"/>
                  <a:gd name="T33" fmla="*/ 0 h 30"/>
                  <a:gd name="T34" fmla="*/ 17 w 28"/>
                  <a:gd name="T35" fmla="*/ 0 h 30"/>
                  <a:gd name="T36" fmla="*/ 19 w 28"/>
                  <a:gd name="T37" fmla="*/ 1 h 30"/>
                  <a:gd name="T38" fmla="*/ 23 w 28"/>
                  <a:gd name="T39" fmla="*/ 3 h 30"/>
                  <a:gd name="T40" fmla="*/ 25 w 28"/>
                  <a:gd name="T41" fmla="*/ 5 h 30"/>
                  <a:gd name="T42" fmla="*/ 26 w 28"/>
                  <a:gd name="T43" fmla="*/ 7 h 30"/>
                  <a:gd name="T44" fmla="*/ 27 w 28"/>
                  <a:gd name="T45" fmla="*/ 9 h 30"/>
                  <a:gd name="T46" fmla="*/ 28 w 28"/>
                  <a:gd name="T47" fmla="*/ 13 h 30"/>
                  <a:gd name="T48" fmla="*/ 28 w 28"/>
                  <a:gd name="T49" fmla="*/ 15 h 30"/>
                  <a:gd name="T50" fmla="*/ 27 w 28"/>
                  <a:gd name="T51" fmla="*/ 21 h 30"/>
                  <a:gd name="T52" fmla="*/ 25 w 28"/>
                  <a:gd name="T53" fmla="*/ 25 h 30"/>
                  <a:gd name="T54" fmla="*/ 19 w 28"/>
                  <a:gd name="T55" fmla="*/ 29 h 30"/>
                  <a:gd name="T56" fmla="*/ 13 w 28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8" name="Freeform 524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2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8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69" name="Freeform 525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0" name="Freeform 526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8 w 60"/>
                  <a:gd name="T3" fmla="*/ 24 h 59"/>
                  <a:gd name="T4" fmla="*/ 57 w 60"/>
                  <a:gd name="T5" fmla="*/ 18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2 h 59"/>
                  <a:gd name="T14" fmla="*/ 35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2 w 60"/>
                  <a:gd name="T29" fmla="*/ 41 h 59"/>
                  <a:gd name="T30" fmla="*/ 4 w 60"/>
                  <a:gd name="T31" fmla="*/ 47 h 59"/>
                  <a:gd name="T32" fmla="*/ 8 w 60"/>
                  <a:gd name="T33" fmla="*/ 51 h 59"/>
                  <a:gd name="T34" fmla="*/ 12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5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8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1" name="Freeform 527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6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0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6 h 30"/>
                  <a:gd name="T44" fmla="*/ 28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8 w 30"/>
                  <a:gd name="T51" fmla="*/ 20 h 30"/>
                  <a:gd name="T52" fmla="*/ 25 w 30"/>
                  <a:gd name="T53" fmla="*/ 25 h 30"/>
                  <a:gd name="T54" fmla="*/ 20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2" name="Freeform 528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60 w 60"/>
                  <a:gd name="T1" fmla="*/ 27 h 57"/>
                  <a:gd name="T2" fmla="*/ 59 w 60"/>
                  <a:gd name="T3" fmla="*/ 23 h 57"/>
                  <a:gd name="T4" fmla="*/ 57 w 60"/>
                  <a:gd name="T5" fmla="*/ 17 h 57"/>
                  <a:gd name="T6" fmla="*/ 54 w 60"/>
                  <a:gd name="T7" fmla="*/ 12 h 57"/>
                  <a:gd name="T8" fmla="*/ 50 w 60"/>
                  <a:gd name="T9" fmla="*/ 8 h 57"/>
                  <a:gd name="T10" fmla="*/ 46 w 60"/>
                  <a:gd name="T11" fmla="*/ 4 h 57"/>
                  <a:gd name="T12" fmla="*/ 41 w 60"/>
                  <a:gd name="T13" fmla="*/ 2 h 57"/>
                  <a:gd name="T14" fmla="*/ 35 w 60"/>
                  <a:gd name="T15" fmla="*/ 0 h 57"/>
                  <a:gd name="T16" fmla="*/ 30 w 60"/>
                  <a:gd name="T17" fmla="*/ 0 h 57"/>
                  <a:gd name="T18" fmla="*/ 18 w 60"/>
                  <a:gd name="T19" fmla="*/ 2 h 57"/>
                  <a:gd name="T20" fmla="*/ 9 w 60"/>
                  <a:gd name="T21" fmla="*/ 8 h 57"/>
                  <a:gd name="T22" fmla="*/ 2 w 60"/>
                  <a:gd name="T23" fmla="*/ 17 h 57"/>
                  <a:gd name="T24" fmla="*/ 0 w 60"/>
                  <a:gd name="T25" fmla="*/ 27 h 57"/>
                  <a:gd name="T26" fmla="*/ 1 w 60"/>
                  <a:gd name="T27" fmla="*/ 33 h 57"/>
                  <a:gd name="T28" fmla="*/ 2 w 60"/>
                  <a:gd name="T29" fmla="*/ 39 h 57"/>
                  <a:gd name="T30" fmla="*/ 4 w 60"/>
                  <a:gd name="T31" fmla="*/ 45 h 57"/>
                  <a:gd name="T32" fmla="*/ 8 w 60"/>
                  <a:gd name="T33" fmla="*/ 49 h 57"/>
                  <a:gd name="T34" fmla="*/ 12 w 60"/>
                  <a:gd name="T35" fmla="*/ 53 h 57"/>
                  <a:gd name="T36" fmla="*/ 18 w 60"/>
                  <a:gd name="T37" fmla="*/ 55 h 57"/>
                  <a:gd name="T38" fmla="*/ 24 w 60"/>
                  <a:gd name="T39" fmla="*/ 57 h 57"/>
                  <a:gd name="T40" fmla="*/ 30 w 60"/>
                  <a:gd name="T41" fmla="*/ 57 h 57"/>
                  <a:gd name="T42" fmla="*/ 35 w 60"/>
                  <a:gd name="T43" fmla="*/ 57 h 57"/>
                  <a:gd name="T44" fmla="*/ 41 w 60"/>
                  <a:gd name="T45" fmla="*/ 55 h 57"/>
                  <a:gd name="T46" fmla="*/ 46 w 60"/>
                  <a:gd name="T47" fmla="*/ 53 h 57"/>
                  <a:gd name="T48" fmla="*/ 50 w 60"/>
                  <a:gd name="T49" fmla="*/ 49 h 57"/>
                  <a:gd name="T50" fmla="*/ 54 w 60"/>
                  <a:gd name="T51" fmla="*/ 45 h 57"/>
                  <a:gd name="T52" fmla="*/ 57 w 60"/>
                  <a:gd name="T53" fmla="*/ 39 h 57"/>
                  <a:gd name="T54" fmla="*/ 59 w 60"/>
                  <a:gd name="T55" fmla="*/ 33 h 57"/>
                  <a:gd name="T56" fmla="*/ 60 w 60"/>
                  <a:gd name="T57" fmla="*/ 27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3" name="Freeform 529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5 w 30"/>
                  <a:gd name="T1" fmla="*/ 27 h 27"/>
                  <a:gd name="T2" fmla="*/ 11 w 30"/>
                  <a:gd name="T3" fmla="*/ 27 h 27"/>
                  <a:gd name="T4" fmla="*/ 9 w 30"/>
                  <a:gd name="T5" fmla="*/ 26 h 27"/>
                  <a:gd name="T6" fmla="*/ 7 w 30"/>
                  <a:gd name="T7" fmla="*/ 25 h 27"/>
                  <a:gd name="T8" fmla="*/ 4 w 30"/>
                  <a:gd name="T9" fmla="*/ 23 h 27"/>
                  <a:gd name="T10" fmla="*/ 2 w 30"/>
                  <a:gd name="T11" fmla="*/ 21 h 27"/>
                  <a:gd name="T12" fmla="*/ 1 w 30"/>
                  <a:gd name="T13" fmla="*/ 18 h 27"/>
                  <a:gd name="T14" fmla="*/ 0 w 30"/>
                  <a:gd name="T15" fmla="*/ 16 h 27"/>
                  <a:gd name="T16" fmla="*/ 0 w 30"/>
                  <a:gd name="T17" fmla="*/ 12 h 27"/>
                  <a:gd name="T18" fmla="*/ 0 w 30"/>
                  <a:gd name="T19" fmla="*/ 10 h 27"/>
                  <a:gd name="T20" fmla="*/ 1 w 30"/>
                  <a:gd name="T21" fmla="*/ 7 h 27"/>
                  <a:gd name="T22" fmla="*/ 2 w 30"/>
                  <a:gd name="T23" fmla="*/ 4 h 27"/>
                  <a:gd name="T24" fmla="*/ 4 w 30"/>
                  <a:gd name="T25" fmla="*/ 2 h 27"/>
                  <a:gd name="T26" fmla="*/ 7 w 30"/>
                  <a:gd name="T27" fmla="*/ 1 h 27"/>
                  <a:gd name="T28" fmla="*/ 9 w 30"/>
                  <a:gd name="T29" fmla="*/ 0 h 27"/>
                  <a:gd name="T30" fmla="*/ 11 w 30"/>
                  <a:gd name="T31" fmla="*/ 0 h 27"/>
                  <a:gd name="T32" fmla="*/ 15 w 30"/>
                  <a:gd name="T33" fmla="*/ 0 h 27"/>
                  <a:gd name="T34" fmla="*/ 17 w 30"/>
                  <a:gd name="T35" fmla="*/ 0 h 27"/>
                  <a:gd name="T36" fmla="*/ 20 w 30"/>
                  <a:gd name="T37" fmla="*/ 0 h 27"/>
                  <a:gd name="T38" fmla="*/ 23 w 30"/>
                  <a:gd name="T39" fmla="*/ 1 h 27"/>
                  <a:gd name="T40" fmla="*/ 25 w 30"/>
                  <a:gd name="T41" fmla="*/ 2 h 27"/>
                  <a:gd name="T42" fmla="*/ 26 w 30"/>
                  <a:gd name="T43" fmla="*/ 4 h 27"/>
                  <a:gd name="T44" fmla="*/ 29 w 30"/>
                  <a:gd name="T45" fmla="*/ 7 h 27"/>
                  <a:gd name="T46" fmla="*/ 30 w 30"/>
                  <a:gd name="T47" fmla="*/ 10 h 27"/>
                  <a:gd name="T48" fmla="*/ 30 w 30"/>
                  <a:gd name="T49" fmla="*/ 12 h 27"/>
                  <a:gd name="T50" fmla="*/ 29 w 30"/>
                  <a:gd name="T51" fmla="*/ 18 h 27"/>
                  <a:gd name="T52" fmla="*/ 25 w 30"/>
                  <a:gd name="T53" fmla="*/ 23 h 27"/>
                  <a:gd name="T54" fmla="*/ 20 w 30"/>
                  <a:gd name="T55" fmla="*/ 26 h 27"/>
                  <a:gd name="T56" fmla="*/ 15 w 30"/>
                  <a:gd name="T57" fmla="*/ 2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4" name="Freeform 530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5" name="Freeform 531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1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2 h 30"/>
                  <a:gd name="T28" fmla="*/ 9 w 30"/>
                  <a:gd name="T29" fmla="*/ 1 h 30"/>
                  <a:gd name="T30" fmla="*/ 11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5 w 30"/>
                  <a:gd name="T41" fmla="*/ 5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6" name="Freeform 532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8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0 w 60"/>
                  <a:gd name="T27" fmla="*/ 36 h 60"/>
                  <a:gd name="T28" fmla="*/ 3 w 60"/>
                  <a:gd name="T29" fmla="*/ 41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7" name="Freeform 533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5 w 29"/>
                  <a:gd name="T1" fmla="*/ 30 h 30"/>
                  <a:gd name="T2" fmla="*/ 12 w 29"/>
                  <a:gd name="T3" fmla="*/ 30 h 30"/>
                  <a:gd name="T4" fmla="*/ 9 w 29"/>
                  <a:gd name="T5" fmla="*/ 29 h 30"/>
                  <a:gd name="T6" fmla="*/ 7 w 29"/>
                  <a:gd name="T7" fmla="*/ 26 h 30"/>
                  <a:gd name="T8" fmla="*/ 5 w 29"/>
                  <a:gd name="T9" fmla="*/ 25 h 30"/>
                  <a:gd name="T10" fmla="*/ 3 w 29"/>
                  <a:gd name="T11" fmla="*/ 23 h 30"/>
                  <a:gd name="T12" fmla="*/ 1 w 29"/>
                  <a:gd name="T13" fmla="*/ 21 h 30"/>
                  <a:gd name="T14" fmla="*/ 0 w 29"/>
                  <a:gd name="T15" fmla="*/ 17 h 30"/>
                  <a:gd name="T16" fmla="*/ 0 w 29"/>
                  <a:gd name="T17" fmla="*/ 15 h 30"/>
                  <a:gd name="T18" fmla="*/ 0 w 29"/>
                  <a:gd name="T19" fmla="*/ 12 h 30"/>
                  <a:gd name="T20" fmla="*/ 1 w 29"/>
                  <a:gd name="T21" fmla="*/ 9 h 30"/>
                  <a:gd name="T22" fmla="*/ 3 w 29"/>
                  <a:gd name="T23" fmla="*/ 7 h 30"/>
                  <a:gd name="T24" fmla="*/ 5 w 29"/>
                  <a:gd name="T25" fmla="*/ 5 h 30"/>
                  <a:gd name="T26" fmla="*/ 7 w 29"/>
                  <a:gd name="T27" fmla="*/ 2 h 30"/>
                  <a:gd name="T28" fmla="*/ 9 w 29"/>
                  <a:gd name="T29" fmla="*/ 1 h 30"/>
                  <a:gd name="T30" fmla="*/ 12 w 29"/>
                  <a:gd name="T31" fmla="*/ 0 h 30"/>
                  <a:gd name="T32" fmla="*/ 15 w 29"/>
                  <a:gd name="T33" fmla="*/ 0 h 30"/>
                  <a:gd name="T34" fmla="*/ 17 w 29"/>
                  <a:gd name="T35" fmla="*/ 0 h 30"/>
                  <a:gd name="T36" fmla="*/ 21 w 29"/>
                  <a:gd name="T37" fmla="*/ 1 h 30"/>
                  <a:gd name="T38" fmla="*/ 23 w 29"/>
                  <a:gd name="T39" fmla="*/ 2 h 30"/>
                  <a:gd name="T40" fmla="*/ 26 w 29"/>
                  <a:gd name="T41" fmla="*/ 5 h 30"/>
                  <a:gd name="T42" fmla="*/ 27 w 29"/>
                  <a:gd name="T43" fmla="*/ 7 h 30"/>
                  <a:gd name="T44" fmla="*/ 28 w 29"/>
                  <a:gd name="T45" fmla="*/ 9 h 30"/>
                  <a:gd name="T46" fmla="*/ 29 w 29"/>
                  <a:gd name="T47" fmla="*/ 12 h 30"/>
                  <a:gd name="T48" fmla="*/ 29 w 29"/>
                  <a:gd name="T49" fmla="*/ 15 h 30"/>
                  <a:gd name="T50" fmla="*/ 28 w 29"/>
                  <a:gd name="T51" fmla="*/ 21 h 30"/>
                  <a:gd name="T52" fmla="*/ 26 w 29"/>
                  <a:gd name="T53" fmla="*/ 25 h 30"/>
                  <a:gd name="T54" fmla="*/ 21 w 29"/>
                  <a:gd name="T55" fmla="*/ 29 h 30"/>
                  <a:gd name="T56" fmla="*/ 15 w 29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8" name="Freeform 534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59 w 59"/>
                  <a:gd name="T1" fmla="*/ 29 h 59"/>
                  <a:gd name="T2" fmla="*/ 58 w 59"/>
                  <a:gd name="T3" fmla="*/ 23 h 59"/>
                  <a:gd name="T4" fmla="*/ 57 w 59"/>
                  <a:gd name="T5" fmla="*/ 19 h 59"/>
                  <a:gd name="T6" fmla="*/ 54 w 59"/>
                  <a:gd name="T7" fmla="*/ 13 h 59"/>
                  <a:gd name="T8" fmla="*/ 50 w 59"/>
                  <a:gd name="T9" fmla="*/ 8 h 59"/>
                  <a:gd name="T10" fmla="*/ 46 w 59"/>
                  <a:gd name="T11" fmla="*/ 5 h 59"/>
                  <a:gd name="T12" fmla="*/ 41 w 59"/>
                  <a:gd name="T13" fmla="*/ 2 h 59"/>
                  <a:gd name="T14" fmla="*/ 35 w 59"/>
                  <a:gd name="T15" fmla="*/ 0 h 59"/>
                  <a:gd name="T16" fmla="*/ 30 w 59"/>
                  <a:gd name="T17" fmla="*/ 0 h 59"/>
                  <a:gd name="T18" fmla="*/ 18 w 59"/>
                  <a:gd name="T19" fmla="*/ 2 h 59"/>
                  <a:gd name="T20" fmla="*/ 9 w 59"/>
                  <a:gd name="T21" fmla="*/ 8 h 59"/>
                  <a:gd name="T22" fmla="*/ 2 w 59"/>
                  <a:gd name="T23" fmla="*/ 17 h 59"/>
                  <a:gd name="T24" fmla="*/ 0 w 59"/>
                  <a:gd name="T25" fmla="*/ 29 h 59"/>
                  <a:gd name="T26" fmla="*/ 1 w 59"/>
                  <a:gd name="T27" fmla="*/ 35 h 59"/>
                  <a:gd name="T28" fmla="*/ 2 w 59"/>
                  <a:gd name="T29" fmla="*/ 40 h 59"/>
                  <a:gd name="T30" fmla="*/ 5 w 59"/>
                  <a:gd name="T31" fmla="*/ 46 h 59"/>
                  <a:gd name="T32" fmla="*/ 9 w 59"/>
                  <a:gd name="T33" fmla="*/ 51 h 59"/>
                  <a:gd name="T34" fmla="*/ 13 w 59"/>
                  <a:gd name="T35" fmla="*/ 54 h 59"/>
                  <a:gd name="T36" fmla="*/ 18 w 59"/>
                  <a:gd name="T37" fmla="*/ 57 h 59"/>
                  <a:gd name="T38" fmla="*/ 24 w 59"/>
                  <a:gd name="T39" fmla="*/ 59 h 59"/>
                  <a:gd name="T40" fmla="*/ 30 w 59"/>
                  <a:gd name="T41" fmla="*/ 59 h 59"/>
                  <a:gd name="T42" fmla="*/ 35 w 59"/>
                  <a:gd name="T43" fmla="*/ 59 h 59"/>
                  <a:gd name="T44" fmla="*/ 41 w 59"/>
                  <a:gd name="T45" fmla="*/ 57 h 59"/>
                  <a:gd name="T46" fmla="*/ 46 w 59"/>
                  <a:gd name="T47" fmla="*/ 54 h 59"/>
                  <a:gd name="T48" fmla="*/ 50 w 59"/>
                  <a:gd name="T49" fmla="*/ 51 h 59"/>
                  <a:gd name="T50" fmla="*/ 54 w 59"/>
                  <a:gd name="T51" fmla="*/ 46 h 59"/>
                  <a:gd name="T52" fmla="*/ 57 w 59"/>
                  <a:gd name="T53" fmla="*/ 40 h 59"/>
                  <a:gd name="T54" fmla="*/ 58 w 59"/>
                  <a:gd name="T55" fmla="*/ 35 h 59"/>
                  <a:gd name="T56" fmla="*/ 59 w 59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79" name="Freeform 535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5 w 29"/>
                  <a:gd name="T1" fmla="*/ 29 h 29"/>
                  <a:gd name="T2" fmla="*/ 11 w 29"/>
                  <a:gd name="T3" fmla="*/ 29 h 29"/>
                  <a:gd name="T4" fmla="*/ 9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2 w 29"/>
                  <a:gd name="T11" fmla="*/ 23 h 29"/>
                  <a:gd name="T12" fmla="*/ 1 w 29"/>
                  <a:gd name="T13" fmla="*/ 20 h 29"/>
                  <a:gd name="T14" fmla="*/ 0 w 29"/>
                  <a:gd name="T15" fmla="*/ 17 h 29"/>
                  <a:gd name="T16" fmla="*/ 0 w 29"/>
                  <a:gd name="T17" fmla="*/ 14 h 29"/>
                  <a:gd name="T18" fmla="*/ 0 w 29"/>
                  <a:gd name="T19" fmla="*/ 12 h 29"/>
                  <a:gd name="T20" fmla="*/ 1 w 29"/>
                  <a:gd name="T21" fmla="*/ 8 h 29"/>
                  <a:gd name="T22" fmla="*/ 2 w 29"/>
                  <a:gd name="T23" fmla="*/ 6 h 29"/>
                  <a:gd name="T24" fmla="*/ 4 w 29"/>
                  <a:gd name="T25" fmla="*/ 4 h 29"/>
                  <a:gd name="T26" fmla="*/ 6 w 29"/>
                  <a:gd name="T27" fmla="*/ 2 h 29"/>
                  <a:gd name="T28" fmla="*/ 9 w 29"/>
                  <a:gd name="T29" fmla="*/ 1 h 29"/>
                  <a:gd name="T30" fmla="*/ 11 w 29"/>
                  <a:gd name="T31" fmla="*/ 0 h 29"/>
                  <a:gd name="T32" fmla="*/ 15 w 29"/>
                  <a:gd name="T33" fmla="*/ 0 h 29"/>
                  <a:gd name="T34" fmla="*/ 17 w 29"/>
                  <a:gd name="T35" fmla="*/ 0 h 29"/>
                  <a:gd name="T36" fmla="*/ 20 w 29"/>
                  <a:gd name="T37" fmla="*/ 1 h 29"/>
                  <a:gd name="T38" fmla="*/ 23 w 29"/>
                  <a:gd name="T39" fmla="*/ 2 h 29"/>
                  <a:gd name="T40" fmla="*/ 25 w 29"/>
                  <a:gd name="T41" fmla="*/ 4 h 29"/>
                  <a:gd name="T42" fmla="*/ 26 w 29"/>
                  <a:gd name="T43" fmla="*/ 6 h 29"/>
                  <a:gd name="T44" fmla="*/ 28 w 29"/>
                  <a:gd name="T45" fmla="*/ 8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4 h 29"/>
                  <a:gd name="T54" fmla="*/ 20 w 29"/>
                  <a:gd name="T55" fmla="*/ 28 h 29"/>
                  <a:gd name="T56" fmla="*/ 15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0" name="Freeform 536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5 w 60"/>
                  <a:gd name="T7" fmla="*/ 13 h 59"/>
                  <a:gd name="T8" fmla="*/ 51 w 60"/>
                  <a:gd name="T9" fmla="*/ 8 h 59"/>
                  <a:gd name="T10" fmla="*/ 47 w 60"/>
                  <a:gd name="T11" fmla="*/ 5 h 59"/>
                  <a:gd name="T12" fmla="*/ 42 w 60"/>
                  <a:gd name="T13" fmla="*/ 2 h 59"/>
                  <a:gd name="T14" fmla="*/ 36 w 60"/>
                  <a:gd name="T15" fmla="*/ 0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8 h 59"/>
                  <a:gd name="T22" fmla="*/ 3 w 60"/>
                  <a:gd name="T23" fmla="*/ 18 h 59"/>
                  <a:gd name="T24" fmla="*/ 0 w 60"/>
                  <a:gd name="T25" fmla="*/ 30 h 59"/>
                  <a:gd name="T26" fmla="*/ 2 w 60"/>
                  <a:gd name="T27" fmla="*/ 36 h 59"/>
                  <a:gd name="T28" fmla="*/ 3 w 60"/>
                  <a:gd name="T29" fmla="*/ 40 h 59"/>
                  <a:gd name="T30" fmla="*/ 6 w 60"/>
                  <a:gd name="T31" fmla="*/ 46 h 59"/>
                  <a:gd name="T32" fmla="*/ 10 w 60"/>
                  <a:gd name="T33" fmla="*/ 51 h 59"/>
                  <a:gd name="T34" fmla="*/ 14 w 60"/>
                  <a:gd name="T35" fmla="*/ 54 h 59"/>
                  <a:gd name="T36" fmla="*/ 19 w 60"/>
                  <a:gd name="T37" fmla="*/ 56 h 59"/>
                  <a:gd name="T38" fmla="*/ 25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2 w 60"/>
                  <a:gd name="T45" fmla="*/ 56 h 59"/>
                  <a:gd name="T46" fmla="*/ 47 w 60"/>
                  <a:gd name="T47" fmla="*/ 54 h 59"/>
                  <a:gd name="T48" fmla="*/ 51 w 60"/>
                  <a:gd name="T49" fmla="*/ 51 h 59"/>
                  <a:gd name="T50" fmla="*/ 55 w 60"/>
                  <a:gd name="T51" fmla="*/ 46 h 59"/>
                  <a:gd name="T52" fmla="*/ 58 w 60"/>
                  <a:gd name="T53" fmla="*/ 40 h 59"/>
                  <a:gd name="T54" fmla="*/ 59 w 60"/>
                  <a:gd name="T55" fmla="*/ 36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1" name="Freeform 537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5 w 30"/>
                  <a:gd name="T9" fmla="*/ 25 h 29"/>
                  <a:gd name="T10" fmla="*/ 3 w 30"/>
                  <a:gd name="T11" fmla="*/ 23 h 29"/>
                  <a:gd name="T12" fmla="*/ 2 w 30"/>
                  <a:gd name="T13" fmla="*/ 20 h 29"/>
                  <a:gd name="T14" fmla="*/ 0 w 30"/>
                  <a:gd name="T15" fmla="*/ 17 h 29"/>
                  <a:gd name="T16" fmla="*/ 0 w 30"/>
                  <a:gd name="T17" fmla="*/ 15 h 29"/>
                  <a:gd name="T18" fmla="*/ 0 w 30"/>
                  <a:gd name="T19" fmla="*/ 11 h 29"/>
                  <a:gd name="T20" fmla="*/ 2 w 30"/>
                  <a:gd name="T21" fmla="*/ 9 h 29"/>
                  <a:gd name="T22" fmla="*/ 3 w 30"/>
                  <a:gd name="T23" fmla="*/ 7 h 29"/>
                  <a:gd name="T24" fmla="*/ 5 w 30"/>
                  <a:gd name="T25" fmla="*/ 5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1 w 30"/>
                  <a:gd name="T37" fmla="*/ 1 h 29"/>
                  <a:gd name="T38" fmla="*/ 23 w 30"/>
                  <a:gd name="T39" fmla="*/ 2 h 29"/>
                  <a:gd name="T40" fmla="*/ 26 w 30"/>
                  <a:gd name="T41" fmla="*/ 5 h 29"/>
                  <a:gd name="T42" fmla="*/ 27 w 30"/>
                  <a:gd name="T43" fmla="*/ 7 h 29"/>
                  <a:gd name="T44" fmla="*/ 29 w 30"/>
                  <a:gd name="T45" fmla="*/ 9 h 29"/>
                  <a:gd name="T46" fmla="*/ 30 w 30"/>
                  <a:gd name="T47" fmla="*/ 11 h 29"/>
                  <a:gd name="T48" fmla="*/ 30 w 30"/>
                  <a:gd name="T49" fmla="*/ 15 h 29"/>
                  <a:gd name="T50" fmla="*/ 29 w 30"/>
                  <a:gd name="T51" fmla="*/ 21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2" name="Freeform 538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8 w 60"/>
                  <a:gd name="T3" fmla="*/ 24 h 60"/>
                  <a:gd name="T4" fmla="*/ 57 w 60"/>
                  <a:gd name="T5" fmla="*/ 18 h 60"/>
                  <a:gd name="T6" fmla="*/ 55 w 60"/>
                  <a:gd name="T7" fmla="*/ 14 h 60"/>
                  <a:gd name="T8" fmla="*/ 52 w 60"/>
                  <a:gd name="T9" fmla="*/ 9 h 60"/>
                  <a:gd name="T10" fmla="*/ 47 w 60"/>
                  <a:gd name="T11" fmla="*/ 6 h 60"/>
                  <a:gd name="T12" fmla="*/ 41 w 60"/>
                  <a:gd name="T13" fmla="*/ 2 h 60"/>
                  <a:gd name="T14" fmla="*/ 35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1 h 60"/>
                  <a:gd name="T30" fmla="*/ 5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60 h 60"/>
                  <a:gd name="T40" fmla="*/ 30 w 60"/>
                  <a:gd name="T41" fmla="*/ 60 h 60"/>
                  <a:gd name="T42" fmla="*/ 35 w 60"/>
                  <a:gd name="T43" fmla="*/ 60 h 60"/>
                  <a:gd name="T44" fmla="*/ 41 w 60"/>
                  <a:gd name="T45" fmla="*/ 57 h 60"/>
                  <a:gd name="T46" fmla="*/ 47 w 60"/>
                  <a:gd name="T47" fmla="*/ 55 h 60"/>
                  <a:gd name="T48" fmla="*/ 52 w 60"/>
                  <a:gd name="T49" fmla="*/ 52 h 60"/>
                  <a:gd name="T50" fmla="*/ 55 w 60"/>
                  <a:gd name="T51" fmla="*/ 47 h 60"/>
                  <a:gd name="T52" fmla="*/ 57 w 60"/>
                  <a:gd name="T53" fmla="*/ 41 h 60"/>
                  <a:gd name="T54" fmla="*/ 58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3" name="Freeform 539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10 w 30"/>
                  <a:gd name="T5" fmla="*/ 28 h 29"/>
                  <a:gd name="T6" fmla="*/ 7 w 30"/>
                  <a:gd name="T7" fmla="*/ 26 h 29"/>
                  <a:gd name="T8" fmla="*/ 4 w 30"/>
                  <a:gd name="T9" fmla="*/ 24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7 h 29"/>
                  <a:gd name="T16" fmla="*/ 0 w 30"/>
                  <a:gd name="T17" fmla="*/ 14 h 29"/>
                  <a:gd name="T18" fmla="*/ 0 w 30"/>
                  <a:gd name="T19" fmla="*/ 11 h 29"/>
                  <a:gd name="T20" fmla="*/ 1 w 30"/>
                  <a:gd name="T21" fmla="*/ 8 h 29"/>
                  <a:gd name="T22" fmla="*/ 3 w 30"/>
                  <a:gd name="T23" fmla="*/ 6 h 29"/>
                  <a:gd name="T24" fmla="*/ 4 w 30"/>
                  <a:gd name="T25" fmla="*/ 3 h 29"/>
                  <a:gd name="T26" fmla="*/ 7 w 30"/>
                  <a:gd name="T27" fmla="*/ 2 h 29"/>
                  <a:gd name="T28" fmla="*/ 10 w 30"/>
                  <a:gd name="T29" fmla="*/ 1 h 29"/>
                  <a:gd name="T30" fmla="*/ 12 w 30"/>
                  <a:gd name="T31" fmla="*/ 0 h 29"/>
                  <a:gd name="T32" fmla="*/ 15 w 30"/>
                  <a:gd name="T33" fmla="*/ 0 h 29"/>
                  <a:gd name="T34" fmla="*/ 18 w 30"/>
                  <a:gd name="T35" fmla="*/ 0 h 29"/>
                  <a:gd name="T36" fmla="*/ 20 w 30"/>
                  <a:gd name="T37" fmla="*/ 1 h 29"/>
                  <a:gd name="T38" fmla="*/ 23 w 30"/>
                  <a:gd name="T39" fmla="*/ 2 h 29"/>
                  <a:gd name="T40" fmla="*/ 25 w 30"/>
                  <a:gd name="T41" fmla="*/ 3 h 29"/>
                  <a:gd name="T42" fmla="*/ 27 w 30"/>
                  <a:gd name="T43" fmla="*/ 6 h 29"/>
                  <a:gd name="T44" fmla="*/ 28 w 30"/>
                  <a:gd name="T45" fmla="*/ 8 h 29"/>
                  <a:gd name="T46" fmla="*/ 30 w 30"/>
                  <a:gd name="T47" fmla="*/ 11 h 29"/>
                  <a:gd name="T48" fmla="*/ 30 w 30"/>
                  <a:gd name="T49" fmla="*/ 14 h 29"/>
                  <a:gd name="T50" fmla="*/ 28 w 30"/>
                  <a:gd name="T51" fmla="*/ 20 h 29"/>
                  <a:gd name="T52" fmla="*/ 25 w 30"/>
                  <a:gd name="T53" fmla="*/ 24 h 29"/>
                  <a:gd name="T54" fmla="*/ 20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4" name="Freeform 540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8 w 60"/>
                  <a:gd name="T5" fmla="*/ 18 h 59"/>
                  <a:gd name="T6" fmla="*/ 54 w 60"/>
                  <a:gd name="T7" fmla="*/ 12 h 59"/>
                  <a:gd name="T8" fmla="*/ 51 w 60"/>
                  <a:gd name="T9" fmla="*/ 8 h 59"/>
                  <a:gd name="T10" fmla="*/ 46 w 60"/>
                  <a:gd name="T11" fmla="*/ 4 h 59"/>
                  <a:gd name="T12" fmla="*/ 41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8 w 60"/>
                  <a:gd name="T19" fmla="*/ 2 h 59"/>
                  <a:gd name="T20" fmla="*/ 9 w 60"/>
                  <a:gd name="T21" fmla="*/ 8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6 h 59"/>
                  <a:gd name="T32" fmla="*/ 9 w 60"/>
                  <a:gd name="T33" fmla="*/ 50 h 59"/>
                  <a:gd name="T34" fmla="*/ 14 w 60"/>
                  <a:gd name="T35" fmla="*/ 54 h 59"/>
                  <a:gd name="T36" fmla="*/ 18 w 60"/>
                  <a:gd name="T37" fmla="*/ 57 h 59"/>
                  <a:gd name="T38" fmla="*/ 24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1 w 60"/>
                  <a:gd name="T45" fmla="*/ 57 h 59"/>
                  <a:gd name="T46" fmla="*/ 46 w 60"/>
                  <a:gd name="T47" fmla="*/ 54 h 59"/>
                  <a:gd name="T48" fmla="*/ 51 w 60"/>
                  <a:gd name="T49" fmla="*/ 50 h 59"/>
                  <a:gd name="T50" fmla="*/ 54 w 60"/>
                  <a:gd name="T51" fmla="*/ 46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5" name="Freeform 541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4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6" name="Freeform 542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58 w 58"/>
                  <a:gd name="T1" fmla="*/ 28 h 58"/>
                  <a:gd name="T2" fmla="*/ 58 w 58"/>
                  <a:gd name="T3" fmla="*/ 23 h 58"/>
                  <a:gd name="T4" fmla="*/ 56 w 58"/>
                  <a:gd name="T5" fmla="*/ 18 h 58"/>
                  <a:gd name="T6" fmla="*/ 54 w 58"/>
                  <a:gd name="T7" fmla="*/ 12 h 58"/>
                  <a:gd name="T8" fmla="*/ 50 w 58"/>
                  <a:gd name="T9" fmla="*/ 8 h 58"/>
                  <a:gd name="T10" fmla="*/ 46 w 58"/>
                  <a:gd name="T11" fmla="*/ 4 h 58"/>
                  <a:gd name="T12" fmla="*/ 40 w 58"/>
                  <a:gd name="T13" fmla="*/ 2 h 58"/>
                  <a:gd name="T14" fmla="*/ 34 w 58"/>
                  <a:gd name="T15" fmla="*/ 0 h 58"/>
                  <a:gd name="T16" fmla="*/ 28 w 58"/>
                  <a:gd name="T17" fmla="*/ 0 h 58"/>
                  <a:gd name="T18" fmla="*/ 17 w 58"/>
                  <a:gd name="T19" fmla="*/ 2 h 58"/>
                  <a:gd name="T20" fmla="*/ 8 w 58"/>
                  <a:gd name="T21" fmla="*/ 8 h 58"/>
                  <a:gd name="T22" fmla="*/ 2 w 58"/>
                  <a:gd name="T23" fmla="*/ 17 h 58"/>
                  <a:gd name="T24" fmla="*/ 0 w 58"/>
                  <a:gd name="T25" fmla="*/ 28 h 58"/>
                  <a:gd name="T26" fmla="*/ 0 w 58"/>
                  <a:gd name="T27" fmla="*/ 34 h 58"/>
                  <a:gd name="T28" fmla="*/ 2 w 58"/>
                  <a:gd name="T29" fmla="*/ 40 h 58"/>
                  <a:gd name="T30" fmla="*/ 4 w 58"/>
                  <a:gd name="T31" fmla="*/ 46 h 58"/>
                  <a:gd name="T32" fmla="*/ 8 w 58"/>
                  <a:gd name="T33" fmla="*/ 50 h 58"/>
                  <a:gd name="T34" fmla="*/ 12 w 58"/>
                  <a:gd name="T35" fmla="*/ 54 h 58"/>
                  <a:gd name="T36" fmla="*/ 18 w 58"/>
                  <a:gd name="T37" fmla="*/ 56 h 58"/>
                  <a:gd name="T38" fmla="*/ 23 w 58"/>
                  <a:gd name="T39" fmla="*/ 58 h 58"/>
                  <a:gd name="T40" fmla="*/ 28 w 58"/>
                  <a:gd name="T41" fmla="*/ 58 h 58"/>
                  <a:gd name="T42" fmla="*/ 34 w 58"/>
                  <a:gd name="T43" fmla="*/ 58 h 58"/>
                  <a:gd name="T44" fmla="*/ 40 w 58"/>
                  <a:gd name="T45" fmla="*/ 56 h 58"/>
                  <a:gd name="T46" fmla="*/ 46 w 58"/>
                  <a:gd name="T47" fmla="*/ 54 h 58"/>
                  <a:gd name="T48" fmla="*/ 50 w 58"/>
                  <a:gd name="T49" fmla="*/ 50 h 58"/>
                  <a:gd name="T50" fmla="*/ 54 w 58"/>
                  <a:gd name="T51" fmla="*/ 46 h 58"/>
                  <a:gd name="T52" fmla="*/ 56 w 58"/>
                  <a:gd name="T53" fmla="*/ 40 h 58"/>
                  <a:gd name="T54" fmla="*/ 58 w 58"/>
                  <a:gd name="T55" fmla="*/ 34 h 58"/>
                  <a:gd name="T56" fmla="*/ 58 w 58"/>
                  <a:gd name="T57" fmla="*/ 28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7" name="Freeform 543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14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4 h 28"/>
                  <a:gd name="T10" fmla="*/ 3 w 29"/>
                  <a:gd name="T11" fmla="*/ 21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3 h 28"/>
                  <a:gd name="T18" fmla="*/ 0 w 29"/>
                  <a:gd name="T19" fmla="*/ 11 h 28"/>
                  <a:gd name="T20" fmla="*/ 2 w 29"/>
                  <a:gd name="T21" fmla="*/ 8 h 28"/>
                  <a:gd name="T22" fmla="*/ 3 w 29"/>
                  <a:gd name="T23" fmla="*/ 5 h 28"/>
                  <a:gd name="T24" fmla="*/ 4 w 29"/>
                  <a:gd name="T25" fmla="*/ 3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4 w 29"/>
                  <a:gd name="T33" fmla="*/ 0 h 28"/>
                  <a:gd name="T34" fmla="*/ 18 w 29"/>
                  <a:gd name="T35" fmla="*/ 0 h 28"/>
                  <a:gd name="T36" fmla="*/ 20 w 29"/>
                  <a:gd name="T37" fmla="*/ 1 h 28"/>
                  <a:gd name="T38" fmla="*/ 24 w 29"/>
                  <a:gd name="T39" fmla="*/ 2 h 28"/>
                  <a:gd name="T40" fmla="*/ 26 w 29"/>
                  <a:gd name="T41" fmla="*/ 3 h 28"/>
                  <a:gd name="T42" fmla="*/ 27 w 29"/>
                  <a:gd name="T43" fmla="*/ 5 h 28"/>
                  <a:gd name="T44" fmla="*/ 28 w 29"/>
                  <a:gd name="T45" fmla="*/ 8 h 28"/>
                  <a:gd name="T46" fmla="*/ 29 w 29"/>
                  <a:gd name="T47" fmla="*/ 11 h 28"/>
                  <a:gd name="T48" fmla="*/ 29 w 29"/>
                  <a:gd name="T49" fmla="*/ 13 h 28"/>
                  <a:gd name="T50" fmla="*/ 28 w 29"/>
                  <a:gd name="T51" fmla="*/ 19 h 28"/>
                  <a:gd name="T52" fmla="*/ 26 w 29"/>
                  <a:gd name="T53" fmla="*/ 24 h 28"/>
                  <a:gd name="T54" fmla="*/ 20 w 29"/>
                  <a:gd name="T55" fmla="*/ 27 h 28"/>
                  <a:gd name="T56" fmla="*/ 14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8" name="Freeform 544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2 h 60"/>
                  <a:gd name="T8" fmla="*/ 50 w 60"/>
                  <a:gd name="T9" fmla="*/ 8 h 60"/>
                  <a:gd name="T10" fmla="*/ 46 w 60"/>
                  <a:gd name="T11" fmla="*/ 4 h 60"/>
                  <a:gd name="T12" fmla="*/ 41 w 60"/>
                  <a:gd name="T13" fmla="*/ 2 h 60"/>
                  <a:gd name="T14" fmla="*/ 35 w 60"/>
                  <a:gd name="T15" fmla="*/ 0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8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6 h 60"/>
                  <a:gd name="T32" fmla="*/ 9 w 60"/>
                  <a:gd name="T33" fmla="*/ 50 h 60"/>
                  <a:gd name="T34" fmla="*/ 14 w 60"/>
                  <a:gd name="T35" fmla="*/ 54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5 w 60"/>
                  <a:gd name="T43" fmla="*/ 58 h 60"/>
                  <a:gd name="T44" fmla="*/ 41 w 60"/>
                  <a:gd name="T45" fmla="*/ 57 h 60"/>
                  <a:gd name="T46" fmla="*/ 46 w 60"/>
                  <a:gd name="T47" fmla="*/ 54 h 60"/>
                  <a:gd name="T48" fmla="*/ 50 w 60"/>
                  <a:gd name="T49" fmla="*/ 50 h 60"/>
                  <a:gd name="T50" fmla="*/ 54 w 60"/>
                  <a:gd name="T51" fmla="*/ 46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89" name="Freeform 545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7 h 28"/>
                  <a:gd name="T24" fmla="*/ 4 w 30"/>
                  <a:gd name="T25" fmla="*/ 4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0 w 30"/>
                  <a:gd name="T37" fmla="*/ 1 h 28"/>
                  <a:gd name="T38" fmla="*/ 23 w 30"/>
                  <a:gd name="T39" fmla="*/ 2 h 28"/>
                  <a:gd name="T40" fmla="*/ 25 w 30"/>
                  <a:gd name="T41" fmla="*/ 4 h 28"/>
                  <a:gd name="T42" fmla="*/ 26 w 30"/>
                  <a:gd name="T43" fmla="*/ 7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0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0" name="Freeform 546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8 w 59"/>
                  <a:gd name="T3" fmla="*/ 25 h 60"/>
                  <a:gd name="T4" fmla="*/ 57 w 59"/>
                  <a:gd name="T5" fmla="*/ 19 h 60"/>
                  <a:gd name="T6" fmla="*/ 54 w 59"/>
                  <a:gd name="T7" fmla="*/ 14 h 60"/>
                  <a:gd name="T8" fmla="*/ 50 w 59"/>
                  <a:gd name="T9" fmla="*/ 10 h 60"/>
                  <a:gd name="T10" fmla="*/ 46 w 59"/>
                  <a:gd name="T11" fmla="*/ 6 h 60"/>
                  <a:gd name="T12" fmla="*/ 41 w 59"/>
                  <a:gd name="T13" fmla="*/ 3 h 60"/>
                  <a:gd name="T14" fmla="*/ 35 w 59"/>
                  <a:gd name="T15" fmla="*/ 2 h 60"/>
                  <a:gd name="T16" fmla="*/ 29 w 59"/>
                  <a:gd name="T17" fmla="*/ 0 h 60"/>
                  <a:gd name="T18" fmla="*/ 18 w 59"/>
                  <a:gd name="T19" fmla="*/ 3 h 60"/>
                  <a:gd name="T20" fmla="*/ 9 w 59"/>
                  <a:gd name="T21" fmla="*/ 10 h 60"/>
                  <a:gd name="T22" fmla="*/ 2 w 59"/>
                  <a:gd name="T23" fmla="*/ 19 h 60"/>
                  <a:gd name="T24" fmla="*/ 0 w 59"/>
                  <a:gd name="T25" fmla="*/ 30 h 60"/>
                  <a:gd name="T26" fmla="*/ 1 w 59"/>
                  <a:gd name="T27" fmla="*/ 36 h 60"/>
                  <a:gd name="T28" fmla="*/ 2 w 59"/>
                  <a:gd name="T29" fmla="*/ 42 h 60"/>
                  <a:gd name="T30" fmla="*/ 5 w 59"/>
                  <a:gd name="T31" fmla="*/ 48 h 60"/>
                  <a:gd name="T32" fmla="*/ 9 w 59"/>
                  <a:gd name="T33" fmla="*/ 52 h 60"/>
                  <a:gd name="T34" fmla="*/ 13 w 59"/>
                  <a:gd name="T35" fmla="*/ 56 h 60"/>
                  <a:gd name="T36" fmla="*/ 18 w 59"/>
                  <a:gd name="T37" fmla="*/ 58 h 60"/>
                  <a:gd name="T38" fmla="*/ 24 w 59"/>
                  <a:gd name="T39" fmla="*/ 60 h 60"/>
                  <a:gd name="T40" fmla="*/ 29 w 59"/>
                  <a:gd name="T41" fmla="*/ 60 h 60"/>
                  <a:gd name="T42" fmla="*/ 35 w 59"/>
                  <a:gd name="T43" fmla="*/ 60 h 60"/>
                  <a:gd name="T44" fmla="*/ 41 w 59"/>
                  <a:gd name="T45" fmla="*/ 58 h 60"/>
                  <a:gd name="T46" fmla="*/ 46 w 59"/>
                  <a:gd name="T47" fmla="*/ 56 h 60"/>
                  <a:gd name="T48" fmla="*/ 50 w 59"/>
                  <a:gd name="T49" fmla="*/ 52 h 60"/>
                  <a:gd name="T50" fmla="*/ 54 w 59"/>
                  <a:gd name="T51" fmla="*/ 48 h 60"/>
                  <a:gd name="T52" fmla="*/ 57 w 59"/>
                  <a:gd name="T53" fmla="*/ 42 h 60"/>
                  <a:gd name="T54" fmla="*/ 58 w 59"/>
                  <a:gd name="T55" fmla="*/ 36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1" name="Freeform 547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8 h 30"/>
                  <a:gd name="T8" fmla="*/ 5 w 30"/>
                  <a:gd name="T9" fmla="*/ 26 h 30"/>
                  <a:gd name="T10" fmla="*/ 4 w 30"/>
                  <a:gd name="T11" fmla="*/ 23 h 30"/>
                  <a:gd name="T12" fmla="*/ 2 w 30"/>
                  <a:gd name="T13" fmla="*/ 21 h 30"/>
                  <a:gd name="T14" fmla="*/ 0 w 30"/>
                  <a:gd name="T15" fmla="*/ 19 h 30"/>
                  <a:gd name="T16" fmla="*/ 0 w 30"/>
                  <a:gd name="T17" fmla="*/ 15 h 30"/>
                  <a:gd name="T18" fmla="*/ 0 w 30"/>
                  <a:gd name="T19" fmla="*/ 13 h 30"/>
                  <a:gd name="T20" fmla="*/ 2 w 30"/>
                  <a:gd name="T21" fmla="*/ 10 h 30"/>
                  <a:gd name="T22" fmla="*/ 4 w 30"/>
                  <a:gd name="T23" fmla="*/ 7 h 30"/>
                  <a:gd name="T24" fmla="*/ 5 w 30"/>
                  <a:gd name="T25" fmla="*/ 5 h 30"/>
                  <a:gd name="T26" fmla="*/ 7 w 30"/>
                  <a:gd name="T27" fmla="*/ 4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2 h 30"/>
                  <a:gd name="T38" fmla="*/ 24 w 30"/>
                  <a:gd name="T39" fmla="*/ 4 h 30"/>
                  <a:gd name="T40" fmla="*/ 26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3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2" name="Freeform 548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4 h 60"/>
                  <a:gd name="T8" fmla="*/ 51 w 60"/>
                  <a:gd name="T9" fmla="*/ 9 h 60"/>
                  <a:gd name="T10" fmla="*/ 46 w 60"/>
                  <a:gd name="T11" fmla="*/ 6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3 w 60"/>
                  <a:gd name="T23" fmla="*/ 18 h 60"/>
                  <a:gd name="T24" fmla="*/ 0 w 60"/>
                  <a:gd name="T25" fmla="*/ 30 h 60"/>
                  <a:gd name="T26" fmla="*/ 1 w 60"/>
                  <a:gd name="T27" fmla="*/ 36 h 60"/>
                  <a:gd name="T28" fmla="*/ 3 w 60"/>
                  <a:gd name="T29" fmla="*/ 41 h 60"/>
                  <a:gd name="T30" fmla="*/ 6 w 60"/>
                  <a:gd name="T31" fmla="*/ 46 h 60"/>
                  <a:gd name="T32" fmla="*/ 9 w 60"/>
                  <a:gd name="T33" fmla="*/ 51 h 60"/>
                  <a:gd name="T34" fmla="*/ 14 w 60"/>
                  <a:gd name="T35" fmla="*/ 54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4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1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3" name="Freeform 549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9 h 30"/>
                  <a:gd name="T6" fmla="*/ 7 w 30"/>
                  <a:gd name="T7" fmla="*/ 26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19 h 30"/>
                  <a:gd name="T14" fmla="*/ 0 w 30"/>
                  <a:gd name="T15" fmla="*/ 17 h 30"/>
                  <a:gd name="T16" fmla="*/ 0 w 30"/>
                  <a:gd name="T17" fmla="*/ 15 h 30"/>
                  <a:gd name="T18" fmla="*/ 0 w 30"/>
                  <a:gd name="T19" fmla="*/ 11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2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2 h 30"/>
                  <a:gd name="T40" fmla="*/ 26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1 h 30"/>
                  <a:gd name="T48" fmla="*/ 30 w 30"/>
                  <a:gd name="T49" fmla="*/ 15 h 30"/>
                  <a:gd name="T50" fmla="*/ 29 w 30"/>
                  <a:gd name="T51" fmla="*/ 21 h 30"/>
                  <a:gd name="T52" fmla="*/ 26 w 30"/>
                  <a:gd name="T53" fmla="*/ 25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4" name="Freeform 550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60 w 60"/>
                  <a:gd name="T1" fmla="*/ 30 h 59"/>
                  <a:gd name="T2" fmla="*/ 59 w 60"/>
                  <a:gd name="T3" fmla="*/ 24 h 59"/>
                  <a:gd name="T4" fmla="*/ 58 w 60"/>
                  <a:gd name="T5" fmla="*/ 18 h 59"/>
                  <a:gd name="T6" fmla="*/ 56 w 60"/>
                  <a:gd name="T7" fmla="*/ 13 h 59"/>
                  <a:gd name="T8" fmla="*/ 52 w 60"/>
                  <a:gd name="T9" fmla="*/ 9 h 59"/>
                  <a:gd name="T10" fmla="*/ 48 w 60"/>
                  <a:gd name="T11" fmla="*/ 5 h 59"/>
                  <a:gd name="T12" fmla="*/ 42 w 60"/>
                  <a:gd name="T13" fmla="*/ 2 h 59"/>
                  <a:gd name="T14" fmla="*/ 36 w 60"/>
                  <a:gd name="T15" fmla="*/ 1 h 59"/>
                  <a:gd name="T16" fmla="*/ 30 w 60"/>
                  <a:gd name="T17" fmla="*/ 0 h 59"/>
                  <a:gd name="T18" fmla="*/ 19 w 60"/>
                  <a:gd name="T19" fmla="*/ 2 h 59"/>
                  <a:gd name="T20" fmla="*/ 10 w 60"/>
                  <a:gd name="T21" fmla="*/ 9 h 59"/>
                  <a:gd name="T22" fmla="*/ 3 w 60"/>
                  <a:gd name="T23" fmla="*/ 18 h 59"/>
                  <a:gd name="T24" fmla="*/ 0 w 60"/>
                  <a:gd name="T25" fmla="*/ 30 h 59"/>
                  <a:gd name="T26" fmla="*/ 1 w 60"/>
                  <a:gd name="T27" fmla="*/ 35 h 59"/>
                  <a:gd name="T28" fmla="*/ 3 w 60"/>
                  <a:gd name="T29" fmla="*/ 41 h 59"/>
                  <a:gd name="T30" fmla="*/ 6 w 60"/>
                  <a:gd name="T31" fmla="*/ 47 h 59"/>
                  <a:gd name="T32" fmla="*/ 10 w 60"/>
                  <a:gd name="T33" fmla="*/ 51 h 59"/>
                  <a:gd name="T34" fmla="*/ 14 w 60"/>
                  <a:gd name="T35" fmla="*/ 55 h 59"/>
                  <a:gd name="T36" fmla="*/ 19 w 60"/>
                  <a:gd name="T37" fmla="*/ 57 h 59"/>
                  <a:gd name="T38" fmla="*/ 25 w 60"/>
                  <a:gd name="T39" fmla="*/ 58 h 59"/>
                  <a:gd name="T40" fmla="*/ 30 w 60"/>
                  <a:gd name="T41" fmla="*/ 59 h 59"/>
                  <a:gd name="T42" fmla="*/ 36 w 60"/>
                  <a:gd name="T43" fmla="*/ 58 h 59"/>
                  <a:gd name="T44" fmla="*/ 42 w 60"/>
                  <a:gd name="T45" fmla="*/ 57 h 59"/>
                  <a:gd name="T46" fmla="*/ 48 w 60"/>
                  <a:gd name="T47" fmla="*/ 55 h 59"/>
                  <a:gd name="T48" fmla="*/ 52 w 60"/>
                  <a:gd name="T49" fmla="*/ 51 h 59"/>
                  <a:gd name="T50" fmla="*/ 56 w 60"/>
                  <a:gd name="T51" fmla="*/ 47 h 59"/>
                  <a:gd name="T52" fmla="*/ 58 w 60"/>
                  <a:gd name="T53" fmla="*/ 41 h 59"/>
                  <a:gd name="T54" fmla="*/ 59 w 60"/>
                  <a:gd name="T55" fmla="*/ 35 h 59"/>
                  <a:gd name="T56" fmla="*/ 60 w 60"/>
                  <a:gd name="T57" fmla="*/ 3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5" name="Freeform 551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5 w 30"/>
                  <a:gd name="T1" fmla="*/ 29 h 29"/>
                  <a:gd name="T2" fmla="*/ 13 w 30"/>
                  <a:gd name="T3" fmla="*/ 29 h 29"/>
                  <a:gd name="T4" fmla="*/ 11 w 30"/>
                  <a:gd name="T5" fmla="*/ 28 h 29"/>
                  <a:gd name="T6" fmla="*/ 7 w 30"/>
                  <a:gd name="T7" fmla="*/ 27 h 29"/>
                  <a:gd name="T8" fmla="*/ 5 w 30"/>
                  <a:gd name="T9" fmla="*/ 25 h 29"/>
                  <a:gd name="T10" fmla="*/ 4 w 30"/>
                  <a:gd name="T11" fmla="*/ 23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5 h 29"/>
                  <a:gd name="T18" fmla="*/ 0 w 30"/>
                  <a:gd name="T19" fmla="*/ 12 h 29"/>
                  <a:gd name="T20" fmla="*/ 1 w 30"/>
                  <a:gd name="T21" fmla="*/ 9 h 29"/>
                  <a:gd name="T22" fmla="*/ 4 w 30"/>
                  <a:gd name="T23" fmla="*/ 6 h 29"/>
                  <a:gd name="T24" fmla="*/ 5 w 30"/>
                  <a:gd name="T25" fmla="*/ 4 h 29"/>
                  <a:gd name="T26" fmla="*/ 7 w 30"/>
                  <a:gd name="T27" fmla="*/ 3 h 29"/>
                  <a:gd name="T28" fmla="*/ 11 w 30"/>
                  <a:gd name="T29" fmla="*/ 1 h 29"/>
                  <a:gd name="T30" fmla="*/ 13 w 30"/>
                  <a:gd name="T31" fmla="*/ 0 h 29"/>
                  <a:gd name="T32" fmla="*/ 15 w 30"/>
                  <a:gd name="T33" fmla="*/ 0 h 29"/>
                  <a:gd name="T34" fmla="*/ 19 w 30"/>
                  <a:gd name="T35" fmla="*/ 0 h 29"/>
                  <a:gd name="T36" fmla="*/ 21 w 30"/>
                  <a:gd name="T37" fmla="*/ 1 h 29"/>
                  <a:gd name="T38" fmla="*/ 23 w 30"/>
                  <a:gd name="T39" fmla="*/ 3 h 29"/>
                  <a:gd name="T40" fmla="*/ 26 w 30"/>
                  <a:gd name="T41" fmla="*/ 4 h 29"/>
                  <a:gd name="T42" fmla="*/ 28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5 h 29"/>
                  <a:gd name="T50" fmla="*/ 29 w 30"/>
                  <a:gd name="T51" fmla="*/ 20 h 29"/>
                  <a:gd name="T52" fmla="*/ 26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6" name="Freeform 552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59 w 59"/>
                  <a:gd name="T1" fmla="*/ 30 h 60"/>
                  <a:gd name="T2" fmla="*/ 59 w 59"/>
                  <a:gd name="T3" fmla="*/ 24 h 60"/>
                  <a:gd name="T4" fmla="*/ 57 w 59"/>
                  <a:gd name="T5" fmla="*/ 18 h 60"/>
                  <a:gd name="T6" fmla="*/ 55 w 59"/>
                  <a:gd name="T7" fmla="*/ 12 h 60"/>
                  <a:gd name="T8" fmla="*/ 51 w 59"/>
                  <a:gd name="T9" fmla="*/ 8 h 60"/>
                  <a:gd name="T10" fmla="*/ 47 w 59"/>
                  <a:gd name="T11" fmla="*/ 4 h 60"/>
                  <a:gd name="T12" fmla="*/ 41 w 59"/>
                  <a:gd name="T13" fmla="*/ 2 h 60"/>
                  <a:gd name="T14" fmla="*/ 36 w 59"/>
                  <a:gd name="T15" fmla="*/ 0 h 60"/>
                  <a:gd name="T16" fmla="*/ 30 w 59"/>
                  <a:gd name="T17" fmla="*/ 0 h 60"/>
                  <a:gd name="T18" fmla="*/ 19 w 59"/>
                  <a:gd name="T19" fmla="*/ 2 h 60"/>
                  <a:gd name="T20" fmla="*/ 9 w 59"/>
                  <a:gd name="T21" fmla="*/ 8 h 60"/>
                  <a:gd name="T22" fmla="*/ 3 w 59"/>
                  <a:gd name="T23" fmla="*/ 18 h 60"/>
                  <a:gd name="T24" fmla="*/ 0 w 59"/>
                  <a:gd name="T25" fmla="*/ 30 h 60"/>
                  <a:gd name="T26" fmla="*/ 0 w 59"/>
                  <a:gd name="T27" fmla="*/ 35 h 60"/>
                  <a:gd name="T28" fmla="*/ 3 w 59"/>
                  <a:gd name="T29" fmla="*/ 41 h 60"/>
                  <a:gd name="T30" fmla="*/ 5 w 59"/>
                  <a:gd name="T31" fmla="*/ 46 h 60"/>
                  <a:gd name="T32" fmla="*/ 9 w 59"/>
                  <a:gd name="T33" fmla="*/ 50 h 60"/>
                  <a:gd name="T34" fmla="*/ 13 w 59"/>
                  <a:gd name="T35" fmla="*/ 54 h 60"/>
                  <a:gd name="T36" fmla="*/ 19 w 59"/>
                  <a:gd name="T37" fmla="*/ 57 h 60"/>
                  <a:gd name="T38" fmla="*/ 25 w 59"/>
                  <a:gd name="T39" fmla="*/ 58 h 60"/>
                  <a:gd name="T40" fmla="*/ 30 w 59"/>
                  <a:gd name="T41" fmla="*/ 60 h 60"/>
                  <a:gd name="T42" fmla="*/ 36 w 59"/>
                  <a:gd name="T43" fmla="*/ 58 h 60"/>
                  <a:gd name="T44" fmla="*/ 41 w 59"/>
                  <a:gd name="T45" fmla="*/ 57 h 60"/>
                  <a:gd name="T46" fmla="*/ 47 w 59"/>
                  <a:gd name="T47" fmla="*/ 54 h 60"/>
                  <a:gd name="T48" fmla="*/ 51 w 59"/>
                  <a:gd name="T49" fmla="*/ 50 h 60"/>
                  <a:gd name="T50" fmla="*/ 55 w 59"/>
                  <a:gd name="T51" fmla="*/ 46 h 60"/>
                  <a:gd name="T52" fmla="*/ 57 w 59"/>
                  <a:gd name="T53" fmla="*/ 41 h 60"/>
                  <a:gd name="T54" fmla="*/ 59 w 59"/>
                  <a:gd name="T55" fmla="*/ 35 h 60"/>
                  <a:gd name="T56" fmla="*/ 59 w 59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7" name="Freeform 553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15 w 29"/>
                  <a:gd name="T1" fmla="*/ 28 h 28"/>
                  <a:gd name="T2" fmla="*/ 12 w 29"/>
                  <a:gd name="T3" fmla="*/ 28 h 28"/>
                  <a:gd name="T4" fmla="*/ 10 w 29"/>
                  <a:gd name="T5" fmla="*/ 27 h 28"/>
                  <a:gd name="T6" fmla="*/ 6 w 29"/>
                  <a:gd name="T7" fmla="*/ 26 h 28"/>
                  <a:gd name="T8" fmla="*/ 4 w 29"/>
                  <a:gd name="T9" fmla="*/ 25 h 28"/>
                  <a:gd name="T10" fmla="*/ 3 w 29"/>
                  <a:gd name="T11" fmla="*/ 23 h 28"/>
                  <a:gd name="T12" fmla="*/ 2 w 29"/>
                  <a:gd name="T13" fmla="*/ 19 h 28"/>
                  <a:gd name="T14" fmla="*/ 0 w 29"/>
                  <a:gd name="T15" fmla="*/ 17 h 28"/>
                  <a:gd name="T16" fmla="*/ 0 w 29"/>
                  <a:gd name="T17" fmla="*/ 15 h 28"/>
                  <a:gd name="T18" fmla="*/ 0 w 29"/>
                  <a:gd name="T19" fmla="*/ 11 h 28"/>
                  <a:gd name="T20" fmla="*/ 2 w 29"/>
                  <a:gd name="T21" fmla="*/ 9 h 28"/>
                  <a:gd name="T22" fmla="*/ 3 w 29"/>
                  <a:gd name="T23" fmla="*/ 7 h 28"/>
                  <a:gd name="T24" fmla="*/ 4 w 29"/>
                  <a:gd name="T25" fmla="*/ 4 h 28"/>
                  <a:gd name="T26" fmla="*/ 6 w 29"/>
                  <a:gd name="T27" fmla="*/ 2 h 28"/>
                  <a:gd name="T28" fmla="*/ 10 w 29"/>
                  <a:gd name="T29" fmla="*/ 1 h 28"/>
                  <a:gd name="T30" fmla="*/ 12 w 29"/>
                  <a:gd name="T31" fmla="*/ 0 h 28"/>
                  <a:gd name="T32" fmla="*/ 15 w 29"/>
                  <a:gd name="T33" fmla="*/ 0 h 28"/>
                  <a:gd name="T34" fmla="*/ 18 w 29"/>
                  <a:gd name="T35" fmla="*/ 0 h 28"/>
                  <a:gd name="T36" fmla="*/ 21 w 29"/>
                  <a:gd name="T37" fmla="*/ 1 h 28"/>
                  <a:gd name="T38" fmla="*/ 23 w 29"/>
                  <a:gd name="T39" fmla="*/ 2 h 28"/>
                  <a:gd name="T40" fmla="*/ 26 w 29"/>
                  <a:gd name="T41" fmla="*/ 4 h 28"/>
                  <a:gd name="T42" fmla="*/ 27 w 29"/>
                  <a:gd name="T43" fmla="*/ 7 h 28"/>
                  <a:gd name="T44" fmla="*/ 28 w 29"/>
                  <a:gd name="T45" fmla="*/ 9 h 28"/>
                  <a:gd name="T46" fmla="*/ 29 w 29"/>
                  <a:gd name="T47" fmla="*/ 11 h 28"/>
                  <a:gd name="T48" fmla="*/ 29 w 29"/>
                  <a:gd name="T49" fmla="*/ 15 h 28"/>
                  <a:gd name="T50" fmla="*/ 28 w 29"/>
                  <a:gd name="T51" fmla="*/ 20 h 28"/>
                  <a:gd name="T52" fmla="*/ 26 w 29"/>
                  <a:gd name="T53" fmla="*/ 25 h 28"/>
                  <a:gd name="T54" fmla="*/ 21 w 29"/>
                  <a:gd name="T55" fmla="*/ 27 h 28"/>
                  <a:gd name="T56" fmla="*/ 15 w 29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8" name="Freeform 554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8 w 60"/>
                  <a:gd name="T5" fmla="*/ 18 h 60"/>
                  <a:gd name="T6" fmla="*/ 54 w 60"/>
                  <a:gd name="T7" fmla="*/ 13 h 60"/>
                  <a:gd name="T8" fmla="*/ 51 w 60"/>
                  <a:gd name="T9" fmla="*/ 9 h 60"/>
                  <a:gd name="T10" fmla="*/ 46 w 60"/>
                  <a:gd name="T11" fmla="*/ 5 h 60"/>
                  <a:gd name="T12" fmla="*/ 42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9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2 h 60"/>
                  <a:gd name="T34" fmla="*/ 14 w 60"/>
                  <a:gd name="T35" fmla="*/ 55 h 60"/>
                  <a:gd name="T36" fmla="*/ 19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2 w 60"/>
                  <a:gd name="T45" fmla="*/ 57 h 60"/>
                  <a:gd name="T46" fmla="*/ 46 w 60"/>
                  <a:gd name="T47" fmla="*/ 55 h 60"/>
                  <a:gd name="T48" fmla="*/ 51 w 60"/>
                  <a:gd name="T49" fmla="*/ 52 h 60"/>
                  <a:gd name="T50" fmla="*/ 54 w 60"/>
                  <a:gd name="T51" fmla="*/ 47 h 60"/>
                  <a:gd name="T52" fmla="*/ 58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899" name="Freeform 555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5 w 30"/>
                  <a:gd name="T9" fmla="*/ 25 h 30"/>
                  <a:gd name="T10" fmla="*/ 4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4 w 30"/>
                  <a:gd name="T23" fmla="*/ 7 h 30"/>
                  <a:gd name="T24" fmla="*/ 5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3 w 30"/>
                  <a:gd name="T31" fmla="*/ 0 h 30"/>
                  <a:gd name="T32" fmla="*/ 15 w 30"/>
                  <a:gd name="T33" fmla="*/ 0 h 30"/>
                  <a:gd name="T34" fmla="*/ 19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8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0" name="Freeform 556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4 h 60"/>
                  <a:gd name="T8" fmla="*/ 51 w 60"/>
                  <a:gd name="T9" fmla="*/ 10 h 60"/>
                  <a:gd name="T10" fmla="*/ 46 w 60"/>
                  <a:gd name="T11" fmla="*/ 6 h 60"/>
                  <a:gd name="T12" fmla="*/ 42 w 60"/>
                  <a:gd name="T13" fmla="*/ 3 h 60"/>
                  <a:gd name="T14" fmla="*/ 36 w 60"/>
                  <a:gd name="T15" fmla="*/ 2 h 60"/>
                  <a:gd name="T16" fmla="*/ 30 w 60"/>
                  <a:gd name="T17" fmla="*/ 0 h 60"/>
                  <a:gd name="T18" fmla="*/ 19 w 60"/>
                  <a:gd name="T19" fmla="*/ 3 h 60"/>
                  <a:gd name="T20" fmla="*/ 9 w 60"/>
                  <a:gd name="T21" fmla="*/ 10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5 w 60"/>
                  <a:gd name="T31" fmla="*/ 46 h 60"/>
                  <a:gd name="T32" fmla="*/ 8 w 60"/>
                  <a:gd name="T33" fmla="*/ 51 h 60"/>
                  <a:gd name="T34" fmla="*/ 13 w 60"/>
                  <a:gd name="T35" fmla="*/ 55 h 60"/>
                  <a:gd name="T36" fmla="*/ 19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2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6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1" name="Freeform 557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2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2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5 h 30"/>
                  <a:gd name="T42" fmla="*/ 27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2" name="Freeform 558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3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8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3" name="Freeform 559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3 w 28"/>
                  <a:gd name="T1" fmla="*/ 29 h 29"/>
                  <a:gd name="T2" fmla="*/ 11 w 28"/>
                  <a:gd name="T3" fmla="*/ 29 h 29"/>
                  <a:gd name="T4" fmla="*/ 9 w 28"/>
                  <a:gd name="T5" fmla="*/ 28 h 29"/>
                  <a:gd name="T6" fmla="*/ 5 w 28"/>
                  <a:gd name="T7" fmla="*/ 27 h 29"/>
                  <a:gd name="T8" fmla="*/ 3 w 28"/>
                  <a:gd name="T9" fmla="*/ 25 h 29"/>
                  <a:gd name="T10" fmla="*/ 2 w 28"/>
                  <a:gd name="T11" fmla="*/ 22 h 29"/>
                  <a:gd name="T12" fmla="*/ 1 w 28"/>
                  <a:gd name="T13" fmla="*/ 20 h 29"/>
                  <a:gd name="T14" fmla="*/ 0 w 28"/>
                  <a:gd name="T15" fmla="*/ 18 h 29"/>
                  <a:gd name="T16" fmla="*/ 0 w 28"/>
                  <a:gd name="T17" fmla="*/ 14 h 29"/>
                  <a:gd name="T18" fmla="*/ 0 w 28"/>
                  <a:gd name="T19" fmla="*/ 12 h 29"/>
                  <a:gd name="T20" fmla="*/ 1 w 28"/>
                  <a:gd name="T21" fmla="*/ 8 h 29"/>
                  <a:gd name="T22" fmla="*/ 2 w 28"/>
                  <a:gd name="T23" fmla="*/ 6 h 29"/>
                  <a:gd name="T24" fmla="*/ 3 w 28"/>
                  <a:gd name="T25" fmla="*/ 4 h 29"/>
                  <a:gd name="T26" fmla="*/ 5 w 28"/>
                  <a:gd name="T27" fmla="*/ 3 h 29"/>
                  <a:gd name="T28" fmla="*/ 9 w 28"/>
                  <a:gd name="T29" fmla="*/ 2 h 29"/>
                  <a:gd name="T30" fmla="*/ 11 w 28"/>
                  <a:gd name="T31" fmla="*/ 0 h 29"/>
                  <a:gd name="T32" fmla="*/ 13 w 28"/>
                  <a:gd name="T33" fmla="*/ 0 h 29"/>
                  <a:gd name="T34" fmla="*/ 17 w 28"/>
                  <a:gd name="T35" fmla="*/ 0 h 29"/>
                  <a:gd name="T36" fmla="*/ 19 w 28"/>
                  <a:gd name="T37" fmla="*/ 2 h 29"/>
                  <a:gd name="T38" fmla="*/ 23 w 28"/>
                  <a:gd name="T39" fmla="*/ 3 h 29"/>
                  <a:gd name="T40" fmla="*/ 25 w 28"/>
                  <a:gd name="T41" fmla="*/ 4 h 29"/>
                  <a:gd name="T42" fmla="*/ 26 w 28"/>
                  <a:gd name="T43" fmla="*/ 6 h 29"/>
                  <a:gd name="T44" fmla="*/ 27 w 28"/>
                  <a:gd name="T45" fmla="*/ 8 h 29"/>
                  <a:gd name="T46" fmla="*/ 28 w 28"/>
                  <a:gd name="T47" fmla="*/ 12 h 29"/>
                  <a:gd name="T48" fmla="*/ 28 w 28"/>
                  <a:gd name="T49" fmla="*/ 14 h 29"/>
                  <a:gd name="T50" fmla="*/ 27 w 28"/>
                  <a:gd name="T51" fmla="*/ 20 h 29"/>
                  <a:gd name="T52" fmla="*/ 25 w 28"/>
                  <a:gd name="T53" fmla="*/ 25 h 29"/>
                  <a:gd name="T54" fmla="*/ 19 w 28"/>
                  <a:gd name="T55" fmla="*/ 28 h 29"/>
                  <a:gd name="T56" fmla="*/ 13 w 28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4" name="Freeform 560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60 w 60"/>
                  <a:gd name="T1" fmla="*/ 30 h 58"/>
                  <a:gd name="T2" fmla="*/ 59 w 60"/>
                  <a:gd name="T3" fmla="*/ 24 h 58"/>
                  <a:gd name="T4" fmla="*/ 57 w 60"/>
                  <a:gd name="T5" fmla="*/ 18 h 58"/>
                  <a:gd name="T6" fmla="*/ 54 w 60"/>
                  <a:gd name="T7" fmla="*/ 12 h 58"/>
                  <a:gd name="T8" fmla="*/ 51 w 60"/>
                  <a:gd name="T9" fmla="*/ 8 h 58"/>
                  <a:gd name="T10" fmla="*/ 46 w 60"/>
                  <a:gd name="T11" fmla="*/ 4 h 58"/>
                  <a:gd name="T12" fmla="*/ 41 w 60"/>
                  <a:gd name="T13" fmla="*/ 2 h 58"/>
                  <a:gd name="T14" fmla="*/ 36 w 60"/>
                  <a:gd name="T15" fmla="*/ 0 h 58"/>
                  <a:gd name="T16" fmla="*/ 30 w 60"/>
                  <a:gd name="T17" fmla="*/ 0 h 58"/>
                  <a:gd name="T18" fmla="*/ 18 w 60"/>
                  <a:gd name="T19" fmla="*/ 2 h 58"/>
                  <a:gd name="T20" fmla="*/ 8 w 60"/>
                  <a:gd name="T21" fmla="*/ 8 h 58"/>
                  <a:gd name="T22" fmla="*/ 2 w 60"/>
                  <a:gd name="T23" fmla="*/ 18 h 58"/>
                  <a:gd name="T24" fmla="*/ 0 w 60"/>
                  <a:gd name="T25" fmla="*/ 30 h 58"/>
                  <a:gd name="T26" fmla="*/ 1 w 60"/>
                  <a:gd name="T27" fmla="*/ 35 h 58"/>
                  <a:gd name="T28" fmla="*/ 2 w 60"/>
                  <a:gd name="T29" fmla="*/ 40 h 58"/>
                  <a:gd name="T30" fmla="*/ 4 w 60"/>
                  <a:gd name="T31" fmla="*/ 46 h 58"/>
                  <a:gd name="T32" fmla="*/ 8 w 60"/>
                  <a:gd name="T33" fmla="*/ 50 h 58"/>
                  <a:gd name="T34" fmla="*/ 12 w 60"/>
                  <a:gd name="T35" fmla="*/ 54 h 58"/>
                  <a:gd name="T36" fmla="*/ 18 w 60"/>
                  <a:gd name="T37" fmla="*/ 56 h 58"/>
                  <a:gd name="T38" fmla="*/ 24 w 60"/>
                  <a:gd name="T39" fmla="*/ 58 h 58"/>
                  <a:gd name="T40" fmla="*/ 30 w 60"/>
                  <a:gd name="T41" fmla="*/ 58 h 58"/>
                  <a:gd name="T42" fmla="*/ 36 w 60"/>
                  <a:gd name="T43" fmla="*/ 58 h 58"/>
                  <a:gd name="T44" fmla="*/ 41 w 60"/>
                  <a:gd name="T45" fmla="*/ 56 h 58"/>
                  <a:gd name="T46" fmla="*/ 46 w 60"/>
                  <a:gd name="T47" fmla="*/ 54 h 58"/>
                  <a:gd name="T48" fmla="*/ 51 w 60"/>
                  <a:gd name="T49" fmla="*/ 50 h 58"/>
                  <a:gd name="T50" fmla="*/ 54 w 60"/>
                  <a:gd name="T51" fmla="*/ 46 h 58"/>
                  <a:gd name="T52" fmla="*/ 57 w 60"/>
                  <a:gd name="T53" fmla="*/ 40 h 58"/>
                  <a:gd name="T54" fmla="*/ 59 w 60"/>
                  <a:gd name="T55" fmla="*/ 35 h 58"/>
                  <a:gd name="T56" fmla="*/ 60 w 60"/>
                  <a:gd name="T57" fmla="*/ 30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5" name="Freeform 561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5 w 30"/>
                  <a:gd name="T1" fmla="*/ 28 h 28"/>
                  <a:gd name="T2" fmla="*/ 11 w 30"/>
                  <a:gd name="T3" fmla="*/ 28 h 28"/>
                  <a:gd name="T4" fmla="*/ 9 w 30"/>
                  <a:gd name="T5" fmla="*/ 27 h 28"/>
                  <a:gd name="T6" fmla="*/ 7 w 30"/>
                  <a:gd name="T7" fmla="*/ 26 h 28"/>
                  <a:gd name="T8" fmla="*/ 4 w 30"/>
                  <a:gd name="T9" fmla="*/ 25 h 28"/>
                  <a:gd name="T10" fmla="*/ 2 w 30"/>
                  <a:gd name="T11" fmla="*/ 23 h 28"/>
                  <a:gd name="T12" fmla="*/ 1 w 30"/>
                  <a:gd name="T13" fmla="*/ 19 h 28"/>
                  <a:gd name="T14" fmla="*/ 0 w 30"/>
                  <a:gd name="T15" fmla="*/ 17 h 28"/>
                  <a:gd name="T16" fmla="*/ 0 w 30"/>
                  <a:gd name="T17" fmla="*/ 15 h 28"/>
                  <a:gd name="T18" fmla="*/ 0 w 30"/>
                  <a:gd name="T19" fmla="*/ 11 h 28"/>
                  <a:gd name="T20" fmla="*/ 1 w 30"/>
                  <a:gd name="T21" fmla="*/ 9 h 28"/>
                  <a:gd name="T22" fmla="*/ 2 w 30"/>
                  <a:gd name="T23" fmla="*/ 5 h 28"/>
                  <a:gd name="T24" fmla="*/ 4 w 30"/>
                  <a:gd name="T25" fmla="*/ 3 h 28"/>
                  <a:gd name="T26" fmla="*/ 7 w 30"/>
                  <a:gd name="T27" fmla="*/ 2 h 28"/>
                  <a:gd name="T28" fmla="*/ 9 w 30"/>
                  <a:gd name="T29" fmla="*/ 1 h 28"/>
                  <a:gd name="T30" fmla="*/ 11 w 30"/>
                  <a:gd name="T31" fmla="*/ 0 h 28"/>
                  <a:gd name="T32" fmla="*/ 15 w 30"/>
                  <a:gd name="T33" fmla="*/ 0 h 28"/>
                  <a:gd name="T34" fmla="*/ 17 w 30"/>
                  <a:gd name="T35" fmla="*/ 0 h 28"/>
                  <a:gd name="T36" fmla="*/ 21 w 30"/>
                  <a:gd name="T37" fmla="*/ 1 h 28"/>
                  <a:gd name="T38" fmla="*/ 23 w 30"/>
                  <a:gd name="T39" fmla="*/ 2 h 28"/>
                  <a:gd name="T40" fmla="*/ 25 w 30"/>
                  <a:gd name="T41" fmla="*/ 3 h 28"/>
                  <a:gd name="T42" fmla="*/ 26 w 30"/>
                  <a:gd name="T43" fmla="*/ 5 h 28"/>
                  <a:gd name="T44" fmla="*/ 29 w 30"/>
                  <a:gd name="T45" fmla="*/ 9 h 28"/>
                  <a:gd name="T46" fmla="*/ 30 w 30"/>
                  <a:gd name="T47" fmla="*/ 11 h 28"/>
                  <a:gd name="T48" fmla="*/ 30 w 30"/>
                  <a:gd name="T49" fmla="*/ 15 h 28"/>
                  <a:gd name="T50" fmla="*/ 29 w 30"/>
                  <a:gd name="T51" fmla="*/ 20 h 28"/>
                  <a:gd name="T52" fmla="*/ 25 w 30"/>
                  <a:gd name="T53" fmla="*/ 25 h 28"/>
                  <a:gd name="T54" fmla="*/ 21 w 30"/>
                  <a:gd name="T55" fmla="*/ 27 h 28"/>
                  <a:gd name="T56" fmla="*/ 15 w 30"/>
                  <a:gd name="T57" fmla="*/ 28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6" name="Freeform 562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60 w 60"/>
                  <a:gd name="T1" fmla="*/ 29 h 59"/>
                  <a:gd name="T2" fmla="*/ 59 w 60"/>
                  <a:gd name="T3" fmla="*/ 24 h 59"/>
                  <a:gd name="T4" fmla="*/ 57 w 60"/>
                  <a:gd name="T5" fmla="*/ 19 h 59"/>
                  <a:gd name="T6" fmla="*/ 54 w 60"/>
                  <a:gd name="T7" fmla="*/ 13 h 59"/>
                  <a:gd name="T8" fmla="*/ 50 w 60"/>
                  <a:gd name="T9" fmla="*/ 9 h 59"/>
                  <a:gd name="T10" fmla="*/ 46 w 60"/>
                  <a:gd name="T11" fmla="*/ 5 h 59"/>
                  <a:gd name="T12" fmla="*/ 41 w 60"/>
                  <a:gd name="T13" fmla="*/ 3 h 59"/>
                  <a:gd name="T14" fmla="*/ 36 w 60"/>
                  <a:gd name="T15" fmla="*/ 0 h 59"/>
                  <a:gd name="T16" fmla="*/ 30 w 60"/>
                  <a:gd name="T17" fmla="*/ 0 h 59"/>
                  <a:gd name="T18" fmla="*/ 18 w 60"/>
                  <a:gd name="T19" fmla="*/ 3 h 59"/>
                  <a:gd name="T20" fmla="*/ 9 w 60"/>
                  <a:gd name="T21" fmla="*/ 9 h 59"/>
                  <a:gd name="T22" fmla="*/ 2 w 60"/>
                  <a:gd name="T23" fmla="*/ 18 h 59"/>
                  <a:gd name="T24" fmla="*/ 0 w 60"/>
                  <a:gd name="T25" fmla="*/ 29 h 59"/>
                  <a:gd name="T26" fmla="*/ 1 w 60"/>
                  <a:gd name="T27" fmla="*/ 35 h 59"/>
                  <a:gd name="T28" fmla="*/ 2 w 60"/>
                  <a:gd name="T29" fmla="*/ 41 h 59"/>
                  <a:gd name="T30" fmla="*/ 6 w 60"/>
                  <a:gd name="T31" fmla="*/ 47 h 59"/>
                  <a:gd name="T32" fmla="*/ 9 w 60"/>
                  <a:gd name="T33" fmla="*/ 51 h 59"/>
                  <a:gd name="T34" fmla="*/ 14 w 60"/>
                  <a:gd name="T35" fmla="*/ 55 h 59"/>
                  <a:gd name="T36" fmla="*/ 18 w 60"/>
                  <a:gd name="T37" fmla="*/ 57 h 59"/>
                  <a:gd name="T38" fmla="*/ 24 w 60"/>
                  <a:gd name="T39" fmla="*/ 59 h 59"/>
                  <a:gd name="T40" fmla="*/ 30 w 60"/>
                  <a:gd name="T41" fmla="*/ 59 h 59"/>
                  <a:gd name="T42" fmla="*/ 36 w 60"/>
                  <a:gd name="T43" fmla="*/ 59 h 59"/>
                  <a:gd name="T44" fmla="*/ 41 w 60"/>
                  <a:gd name="T45" fmla="*/ 57 h 59"/>
                  <a:gd name="T46" fmla="*/ 46 w 60"/>
                  <a:gd name="T47" fmla="*/ 55 h 59"/>
                  <a:gd name="T48" fmla="*/ 50 w 60"/>
                  <a:gd name="T49" fmla="*/ 51 h 59"/>
                  <a:gd name="T50" fmla="*/ 54 w 60"/>
                  <a:gd name="T51" fmla="*/ 47 h 59"/>
                  <a:gd name="T52" fmla="*/ 57 w 60"/>
                  <a:gd name="T53" fmla="*/ 41 h 59"/>
                  <a:gd name="T54" fmla="*/ 59 w 60"/>
                  <a:gd name="T55" fmla="*/ 35 h 59"/>
                  <a:gd name="T56" fmla="*/ 60 w 60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7" name="Freeform 563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5 w 30"/>
                  <a:gd name="T1" fmla="*/ 29 h 29"/>
                  <a:gd name="T2" fmla="*/ 12 w 30"/>
                  <a:gd name="T3" fmla="*/ 29 h 29"/>
                  <a:gd name="T4" fmla="*/ 9 w 30"/>
                  <a:gd name="T5" fmla="*/ 28 h 29"/>
                  <a:gd name="T6" fmla="*/ 7 w 30"/>
                  <a:gd name="T7" fmla="*/ 27 h 29"/>
                  <a:gd name="T8" fmla="*/ 4 w 30"/>
                  <a:gd name="T9" fmla="*/ 25 h 29"/>
                  <a:gd name="T10" fmla="*/ 3 w 30"/>
                  <a:gd name="T11" fmla="*/ 22 h 29"/>
                  <a:gd name="T12" fmla="*/ 1 w 30"/>
                  <a:gd name="T13" fmla="*/ 20 h 29"/>
                  <a:gd name="T14" fmla="*/ 0 w 30"/>
                  <a:gd name="T15" fmla="*/ 18 h 29"/>
                  <a:gd name="T16" fmla="*/ 0 w 30"/>
                  <a:gd name="T17" fmla="*/ 14 h 29"/>
                  <a:gd name="T18" fmla="*/ 0 w 30"/>
                  <a:gd name="T19" fmla="*/ 12 h 29"/>
                  <a:gd name="T20" fmla="*/ 1 w 30"/>
                  <a:gd name="T21" fmla="*/ 9 h 29"/>
                  <a:gd name="T22" fmla="*/ 3 w 30"/>
                  <a:gd name="T23" fmla="*/ 6 h 29"/>
                  <a:gd name="T24" fmla="*/ 4 w 30"/>
                  <a:gd name="T25" fmla="*/ 4 h 29"/>
                  <a:gd name="T26" fmla="*/ 7 w 30"/>
                  <a:gd name="T27" fmla="*/ 3 h 29"/>
                  <a:gd name="T28" fmla="*/ 9 w 30"/>
                  <a:gd name="T29" fmla="*/ 2 h 29"/>
                  <a:gd name="T30" fmla="*/ 12 w 30"/>
                  <a:gd name="T31" fmla="*/ 0 h 29"/>
                  <a:gd name="T32" fmla="*/ 15 w 30"/>
                  <a:gd name="T33" fmla="*/ 0 h 29"/>
                  <a:gd name="T34" fmla="*/ 17 w 30"/>
                  <a:gd name="T35" fmla="*/ 0 h 29"/>
                  <a:gd name="T36" fmla="*/ 21 w 30"/>
                  <a:gd name="T37" fmla="*/ 2 h 29"/>
                  <a:gd name="T38" fmla="*/ 23 w 30"/>
                  <a:gd name="T39" fmla="*/ 3 h 29"/>
                  <a:gd name="T40" fmla="*/ 25 w 30"/>
                  <a:gd name="T41" fmla="*/ 4 h 29"/>
                  <a:gd name="T42" fmla="*/ 26 w 30"/>
                  <a:gd name="T43" fmla="*/ 6 h 29"/>
                  <a:gd name="T44" fmla="*/ 29 w 30"/>
                  <a:gd name="T45" fmla="*/ 9 h 29"/>
                  <a:gd name="T46" fmla="*/ 30 w 30"/>
                  <a:gd name="T47" fmla="*/ 12 h 29"/>
                  <a:gd name="T48" fmla="*/ 30 w 30"/>
                  <a:gd name="T49" fmla="*/ 14 h 29"/>
                  <a:gd name="T50" fmla="*/ 29 w 30"/>
                  <a:gd name="T51" fmla="*/ 20 h 29"/>
                  <a:gd name="T52" fmla="*/ 25 w 30"/>
                  <a:gd name="T53" fmla="*/ 25 h 29"/>
                  <a:gd name="T54" fmla="*/ 21 w 30"/>
                  <a:gd name="T55" fmla="*/ 28 h 29"/>
                  <a:gd name="T56" fmla="*/ 15 w 30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8" name="Freeform 564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4 h 60"/>
                  <a:gd name="T4" fmla="*/ 57 w 60"/>
                  <a:gd name="T5" fmla="*/ 18 h 60"/>
                  <a:gd name="T6" fmla="*/ 54 w 60"/>
                  <a:gd name="T7" fmla="*/ 13 h 60"/>
                  <a:gd name="T8" fmla="*/ 50 w 60"/>
                  <a:gd name="T9" fmla="*/ 9 h 60"/>
                  <a:gd name="T10" fmla="*/ 46 w 60"/>
                  <a:gd name="T11" fmla="*/ 5 h 60"/>
                  <a:gd name="T12" fmla="*/ 41 w 60"/>
                  <a:gd name="T13" fmla="*/ 2 h 60"/>
                  <a:gd name="T14" fmla="*/ 36 w 60"/>
                  <a:gd name="T15" fmla="*/ 1 h 60"/>
                  <a:gd name="T16" fmla="*/ 30 w 60"/>
                  <a:gd name="T17" fmla="*/ 0 h 60"/>
                  <a:gd name="T18" fmla="*/ 18 w 60"/>
                  <a:gd name="T19" fmla="*/ 2 h 60"/>
                  <a:gd name="T20" fmla="*/ 9 w 60"/>
                  <a:gd name="T21" fmla="*/ 9 h 60"/>
                  <a:gd name="T22" fmla="*/ 2 w 60"/>
                  <a:gd name="T23" fmla="*/ 18 h 60"/>
                  <a:gd name="T24" fmla="*/ 0 w 60"/>
                  <a:gd name="T25" fmla="*/ 30 h 60"/>
                  <a:gd name="T26" fmla="*/ 1 w 60"/>
                  <a:gd name="T27" fmla="*/ 35 h 60"/>
                  <a:gd name="T28" fmla="*/ 2 w 60"/>
                  <a:gd name="T29" fmla="*/ 41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7 h 60"/>
                  <a:gd name="T38" fmla="*/ 24 w 60"/>
                  <a:gd name="T39" fmla="*/ 58 h 60"/>
                  <a:gd name="T40" fmla="*/ 30 w 60"/>
                  <a:gd name="T41" fmla="*/ 60 h 60"/>
                  <a:gd name="T42" fmla="*/ 36 w 60"/>
                  <a:gd name="T43" fmla="*/ 58 h 60"/>
                  <a:gd name="T44" fmla="*/ 41 w 60"/>
                  <a:gd name="T45" fmla="*/ 57 h 60"/>
                  <a:gd name="T46" fmla="*/ 46 w 60"/>
                  <a:gd name="T47" fmla="*/ 55 h 60"/>
                  <a:gd name="T48" fmla="*/ 50 w 60"/>
                  <a:gd name="T49" fmla="*/ 51 h 60"/>
                  <a:gd name="T50" fmla="*/ 54 w 60"/>
                  <a:gd name="T51" fmla="*/ 47 h 60"/>
                  <a:gd name="T52" fmla="*/ 57 w 60"/>
                  <a:gd name="T53" fmla="*/ 41 h 60"/>
                  <a:gd name="T54" fmla="*/ 59 w 60"/>
                  <a:gd name="T55" fmla="*/ 35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09" name="Freeform 565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2 w 30"/>
                  <a:gd name="T3" fmla="*/ 30 h 30"/>
                  <a:gd name="T4" fmla="*/ 9 w 30"/>
                  <a:gd name="T5" fmla="*/ 28 h 30"/>
                  <a:gd name="T6" fmla="*/ 7 w 30"/>
                  <a:gd name="T7" fmla="*/ 27 h 30"/>
                  <a:gd name="T8" fmla="*/ 4 w 30"/>
                  <a:gd name="T9" fmla="*/ 25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9 h 30"/>
                  <a:gd name="T22" fmla="*/ 3 w 30"/>
                  <a:gd name="T23" fmla="*/ 7 h 30"/>
                  <a:gd name="T24" fmla="*/ 4 w 30"/>
                  <a:gd name="T25" fmla="*/ 4 h 30"/>
                  <a:gd name="T26" fmla="*/ 7 w 30"/>
                  <a:gd name="T27" fmla="*/ 3 h 30"/>
                  <a:gd name="T28" fmla="*/ 9 w 30"/>
                  <a:gd name="T29" fmla="*/ 1 h 30"/>
                  <a:gd name="T30" fmla="*/ 12 w 30"/>
                  <a:gd name="T31" fmla="*/ 0 h 30"/>
                  <a:gd name="T32" fmla="*/ 15 w 30"/>
                  <a:gd name="T33" fmla="*/ 0 h 30"/>
                  <a:gd name="T34" fmla="*/ 17 w 30"/>
                  <a:gd name="T35" fmla="*/ 0 h 30"/>
                  <a:gd name="T36" fmla="*/ 21 w 30"/>
                  <a:gd name="T37" fmla="*/ 1 h 30"/>
                  <a:gd name="T38" fmla="*/ 23 w 30"/>
                  <a:gd name="T39" fmla="*/ 3 h 30"/>
                  <a:gd name="T40" fmla="*/ 25 w 30"/>
                  <a:gd name="T41" fmla="*/ 4 h 30"/>
                  <a:gd name="T42" fmla="*/ 26 w 30"/>
                  <a:gd name="T43" fmla="*/ 7 h 30"/>
                  <a:gd name="T44" fmla="*/ 29 w 30"/>
                  <a:gd name="T45" fmla="*/ 9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0 h 30"/>
                  <a:gd name="T52" fmla="*/ 25 w 30"/>
                  <a:gd name="T53" fmla="*/ 25 h 30"/>
                  <a:gd name="T54" fmla="*/ 21 w 30"/>
                  <a:gd name="T55" fmla="*/ 28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10" name="Freeform 566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58 w 58"/>
                  <a:gd name="T1" fmla="*/ 29 h 59"/>
                  <a:gd name="T2" fmla="*/ 58 w 58"/>
                  <a:gd name="T3" fmla="*/ 24 h 59"/>
                  <a:gd name="T4" fmla="*/ 56 w 58"/>
                  <a:gd name="T5" fmla="*/ 19 h 59"/>
                  <a:gd name="T6" fmla="*/ 54 w 58"/>
                  <a:gd name="T7" fmla="*/ 13 h 59"/>
                  <a:gd name="T8" fmla="*/ 50 w 58"/>
                  <a:gd name="T9" fmla="*/ 9 h 59"/>
                  <a:gd name="T10" fmla="*/ 46 w 58"/>
                  <a:gd name="T11" fmla="*/ 5 h 59"/>
                  <a:gd name="T12" fmla="*/ 40 w 58"/>
                  <a:gd name="T13" fmla="*/ 3 h 59"/>
                  <a:gd name="T14" fmla="*/ 34 w 58"/>
                  <a:gd name="T15" fmla="*/ 0 h 59"/>
                  <a:gd name="T16" fmla="*/ 28 w 58"/>
                  <a:gd name="T17" fmla="*/ 0 h 59"/>
                  <a:gd name="T18" fmla="*/ 17 w 58"/>
                  <a:gd name="T19" fmla="*/ 3 h 59"/>
                  <a:gd name="T20" fmla="*/ 8 w 58"/>
                  <a:gd name="T21" fmla="*/ 9 h 59"/>
                  <a:gd name="T22" fmla="*/ 2 w 58"/>
                  <a:gd name="T23" fmla="*/ 18 h 59"/>
                  <a:gd name="T24" fmla="*/ 0 w 58"/>
                  <a:gd name="T25" fmla="*/ 29 h 59"/>
                  <a:gd name="T26" fmla="*/ 0 w 58"/>
                  <a:gd name="T27" fmla="*/ 35 h 59"/>
                  <a:gd name="T28" fmla="*/ 2 w 58"/>
                  <a:gd name="T29" fmla="*/ 41 h 59"/>
                  <a:gd name="T30" fmla="*/ 4 w 58"/>
                  <a:gd name="T31" fmla="*/ 47 h 59"/>
                  <a:gd name="T32" fmla="*/ 8 w 58"/>
                  <a:gd name="T33" fmla="*/ 51 h 59"/>
                  <a:gd name="T34" fmla="*/ 12 w 58"/>
                  <a:gd name="T35" fmla="*/ 55 h 59"/>
                  <a:gd name="T36" fmla="*/ 17 w 58"/>
                  <a:gd name="T37" fmla="*/ 57 h 59"/>
                  <a:gd name="T38" fmla="*/ 23 w 58"/>
                  <a:gd name="T39" fmla="*/ 59 h 59"/>
                  <a:gd name="T40" fmla="*/ 28 w 58"/>
                  <a:gd name="T41" fmla="*/ 59 h 59"/>
                  <a:gd name="T42" fmla="*/ 34 w 58"/>
                  <a:gd name="T43" fmla="*/ 59 h 59"/>
                  <a:gd name="T44" fmla="*/ 40 w 58"/>
                  <a:gd name="T45" fmla="*/ 57 h 59"/>
                  <a:gd name="T46" fmla="*/ 46 w 58"/>
                  <a:gd name="T47" fmla="*/ 55 h 59"/>
                  <a:gd name="T48" fmla="*/ 50 w 58"/>
                  <a:gd name="T49" fmla="*/ 51 h 59"/>
                  <a:gd name="T50" fmla="*/ 54 w 58"/>
                  <a:gd name="T51" fmla="*/ 47 h 59"/>
                  <a:gd name="T52" fmla="*/ 56 w 58"/>
                  <a:gd name="T53" fmla="*/ 41 h 59"/>
                  <a:gd name="T54" fmla="*/ 58 w 58"/>
                  <a:gd name="T55" fmla="*/ 35 h 59"/>
                  <a:gd name="T56" fmla="*/ 58 w 58"/>
                  <a:gd name="T57" fmla="*/ 29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11" name="Freeform 567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4 w 29"/>
                  <a:gd name="T1" fmla="*/ 29 h 29"/>
                  <a:gd name="T2" fmla="*/ 12 w 29"/>
                  <a:gd name="T3" fmla="*/ 29 h 29"/>
                  <a:gd name="T4" fmla="*/ 10 w 29"/>
                  <a:gd name="T5" fmla="*/ 28 h 29"/>
                  <a:gd name="T6" fmla="*/ 6 w 29"/>
                  <a:gd name="T7" fmla="*/ 27 h 29"/>
                  <a:gd name="T8" fmla="*/ 4 w 29"/>
                  <a:gd name="T9" fmla="*/ 25 h 29"/>
                  <a:gd name="T10" fmla="*/ 3 w 29"/>
                  <a:gd name="T11" fmla="*/ 22 h 29"/>
                  <a:gd name="T12" fmla="*/ 2 w 29"/>
                  <a:gd name="T13" fmla="*/ 20 h 29"/>
                  <a:gd name="T14" fmla="*/ 0 w 29"/>
                  <a:gd name="T15" fmla="*/ 18 h 29"/>
                  <a:gd name="T16" fmla="*/ 0 w 29"/>
                  <a:gd name="T17" fmla="*/ 14 h 29"/>
                  <a:gd name="T18" fmla="*/ 0 w 29"/>
                  <a:gd name="T19" fmla="*/ 12 h 29"/>
                  <a:gd name="T20" fmla="*/ 2 w 29"/>
                  <a:gd name="T21" fmla="*/ 9 h 29"/>
                  <a:gd name="T22" fmla="*/ 3 w 29"/>
                  <a:gd name="T23" fmla="*/ 6 h 29"/>
                  <a:gd name="T24" fmla="*/ 4 w 29"/>
                  <a:gd name="T25" fmla="*/ 4 h 29"/>
                  <a:gd name="T26" fmla="*/ 6 w 29"/>
                  <a:gd name="T27" fmla="*/ 3 h 29"/>
                  <a:gd name="T28" fmla="*/ 10 w 29"/>
                  <a:gd name="T29" fmla="*/ 2 h 29"/>
                  <a:gd name="T30" fmla="*/ 12 w 29"/>
                  <a:gd name="T31" fmla="*/ 0 h 29"/>
                  <a:gd name="T32" fmla="*/ 14 w 29"/>
                  <a:gd name="T33" fmla="*/ 0 h 29"/>
                  <a:gd name="T34" fmla="*/ 18 w 29"/>
                  <a:gd name="T35" fmla="*/ 0 h 29"/>
                  <a:gd name="T36" fmla="*/ 20 w 29"/>
                  <a:gd name="T37" fmla="*/ 2 h 29"/>
                  <a:gd name="T38" fmla="*/ 22 w 29"/>
                  <a:gd name="T39" fmla="*/ 3 h 29"/>
                  <a:gd name="T40" fmla="*/ 25 w 29"/>
                  <a:gd name="T41" fmla="*/ 4 h 29"/>
                  <a:gd name="T42" fmla="*/ 27 w 29"/>
                  <a:gd name="T43" fmla="*/ 6 h 29"/>
                  <a:gd name="T44" fmla="*/ 28 w 29"/>
                  <a:gd name="T45" fmla="*/ 9 h 29"/>
                  <a:gd name="T46" fmla="*/ 29 w 29"/>
                  <a:gd name="T47" fmla="*/ 12 h 29"/>
                  <a:gd name="T48" fmla="*/ 29 w 29"/>
                  <a:gd name="T49" fmla="*/ 14 h 29"/>
                  <a:gd name="T50" fmla="*/ 28 w 29"/>
                  <a:gd name="T51" fmla="*/ 20 h 29"/>
                  <a:gd name="T52" fmla="*/ 25 w 29"/>
                  <a:gd name="T53" fmla="*/ 25 h 29"/>
                  <a:gd name="T54" fmla="*/ 20 w 29"/>
                  <a:gd name="T55" fmla="*/ 28 h 29"/>
                  <a:gd name="T56" fmla="*/ 14 w 29"/>
                  <a:gd name="T57" fmla="*/ 29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12" name="Freeform 568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60 w 60"/>
                  <a:gd name="T1" fmla="*/ 30 h 60"/>
                  <a:gd name="T2" fmla="*/ 59 w 60"/>
                  <a:gd name="T3" fmla="*/ 25 h 60"/>
                  <a:gd name="T4" fmla="*/ 58 w 60"/>
                  <a:gd name="T5" fmla="*/ 19 h 60"/>
                  <a:gd name="T6" fmla="*/ 54 w 60"/>
                  <a:gd name="T7" fmla="*/ 13 h 60"/>
                  <a:gd name="T8" fmla="*/ 51 w 60"/>
                  <a:gd name="T9" fmla="*/ 8 h 60"/>
                  <a:gd name="T10" fmla="*/ 46 w 60"/>
                  <a:gd name="T11" fmla="*/ 5 h 60"/>
                  <a:gd name="T12" fmla="*/ 41 w 60"/>
                  <a:gd name="T13" fmla="*/ 3 h 60"/>
                  <a:gd name="T14" fmla="*/ 36 w 60"/>
                  <a:gd name="T15" fmla="*/ 0 h 60"/>
                  <a:gd name="T16" fmla="*/ 30 w 60"/>
                  <a:gd name="T17" fmla="*/ 0 h 60"/>
                  <a:gd name="T18" fmla="*/ 18 w 60"/>
                  <a:gd name="T19" fmla="*/ 3 h 60"/>
                  <a:gd name="T20" fmla="*/ 9 w 60"/>
                  <a:gd name="T21" fmla="*/ 8 h 60"/>
                  <a:gd name="T22" fmla="*/ 2 w 60"/>
                  <a:gd name="T23" fmla="*/ 19 h 60"/>
                  <a:gd name="T24" fmla="*/ 0 w 60"/>
                  <a:gd name="T25" fmla="*/ 30 h 60"/>
                  <a:gd name="T26" fmla="*/ 1 w 60"/>
                  <a:gd name="T27" fmla="*/ 36 h 60"/>
                  <a:gd name="T28" fmla="*/ 2 w 60"/>
                  <a:gd name="T29" fmla="*/ 42 h 60"/>
                  <a:gd name="T30" fmla="*/ 6 w 60"/>
                  <a:gd name="T31" fmla="*/ 47 h 60"/>
                  <a:gd name="T32" fmla="*/ 9 w 60"/>
                  <a:gd name="T33" fmla="*/ 51 h 60"/>
                  <a:gd name="T34" fmla="*/ 14 w 60"/>
                  <a:gd name="T35" fmla="*/ 55 h 60"/>
                  <a:gd name="T36" fmla="*/ 18 w 60"/>
                  <a:gd name="T37" fmla="*/ 58 h 60"/>
                  <a:gd name="T38" fmla="*/ 24 w 60"/>
                  <a:gd name="T39" fmla="*/ 59 h 60"/>
                  <a:gd name="T40" fmla="*/ 30 w 60"/>
                  <a:gd name="T41" fmla="*/ 60 h 60"/>
                  <a:gd name="T42" fmla="*/ 36 w 60"/>
                  <a:gd name="T43" fmla="*/ 59 h 60"/>
                  <a:gd name="T44" fmla="*/ 41 w 60"/>
                  <a:gd name="T45" fmla="*/ 58 h 60"/>
                  <a:gd name="T46" fmla="*/ 46 w 60"/>
                  <a:gd name="T47" fmla="*/ 55 h 60"/>
                  <a:gd name="T48" fmla="*/ 51 w 60"/>
                  <a:gd name="T49" fmla="*/ 51 h 60"/>
                  <a:gd name="T50" fmla="*/ 54 w 60"/>
                  <a:gd name="T51" fmla="*/ 47 h 60"/>
                  <a:gd name="T52" fmla="*/ 58 w 60"/>
                  <a:gd name="T53" fmla="*/ 42 h 60"/>
                  <a:gd name="T54" fmla="*/ 59 w 60"/>
                  <a:gd name="T55" fmla="*/ 36 h 60"/>
                  <a:gd name="T56" fmla="*/ 60 w 60"/>
                  <a:gd name="T57" fmla="*/ 3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  <p:sp>
            <p:nvSpPr>
              <p:cNvPr id="57913" name="Freeform 569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5 w 30"/>
                  <a:gd name="T1" fmla="*/ 30 h 30"/>
                  <a:gd name="T2" fmla="*/ 13 w 30"/>
                  <a:gd name="T3" fmla="*/ 30 h 30"/>
                  <a:gd name="T4" fmla="*/ 10 w 30"/>
                  <a:gd name="T5" fmla="*/ 29 h 30"/>
                  <a:gd name="T6" fmla="*/ 7 w 30"/>
                  <a:gd name="T7" fmla="*/ 27 h 30"/>
                  <a:gd name="T8" fmla="*/ 5 w 30"/>
                  <a:gd name="T9" fmla="*/ 26 h 30"/>
                  <a:gd name="T10" fmla="*/ 3 w 30"/>
                  <a:gd name="T11" fmla="*/ 23 h 30"/>
                  <a:gd name="T12" fmla="*/ 1 w 30"/>
                  <a:gd name="T13" fmla="*/ 20 h 30"/>
                  <a:gd name="T14" fmla="*/ 0 w 30"/>
                  <a:gd name="T15" fmla="*/ 18 h 30"/>
                  <a:gd name="T16" fmla="*/ 0 w 30"/>
                  <a:gd name="T17" fmla="*/ 15 h 30"/>
                  <a:gd name="T18" fmla="*/ 0 w 30"/>
                  <a:gd name="T19" fmla="*/ 12 h 30"/>
                  <a:gd name="T20" fmla="*/ 1 w 30"/>
                  <a:gd name="T21" fmla="*/ 10 h 30"/>
                  <a:gd name="T22" fmla="*/ 3 w 30"/>
                  <a:gd name="T23" fmla="*/ 7 h 30"/>
                  <a:gd name="T24" fmla="*/ 5 w 30"/>
                  <a:gd name="T25" fmla="*/ 5 h 30"/>
                  <a:gd name="T26" fmla="*/ 7 w 30"/>
                  <a:gd name="T27" fmla="*/ 3 h 30"/>
                  <a:gd name="T28" fmla="*/ 10 w 30"/>
                  <a:gd name="T29" fmla="*/ 2 h 30"/>
                  <a:gd name="T30" fmla="*/ 13 w 30"/>
                  <a:gd name="T31" fmla="*/ 0 h 30"/>
                  <a:gd name="T32" fmla="*/ 15 w 30"/>
                  <a:gd name="T33" fmla="*/ 0 h 30"/>
                  <a:gd name="T34" fmla="*/ 18 w 30"/>
                  <a:gd name="T35" fmla="*/ 0 h 30"/>
                  <a:gd name="T36" fmla="*/ 21 w 30"/>
                  <a:gd name="T37" fmla="*/ 2 h 30"/>
                  <a:gd name="T38" fmla="*/ 23 w 30"/>
                  <a:gd name="T39" fmla="*/ 3 h 30"/>
                  <a:gd name="T40" fmla="*/ 25 w 30"/>
                  <a:gd name="T41" fmla="*/ 5 h 30"/>
                  <a:gd name="T42" fmla="*/ 28 w 30"/>
                  <a:gd name="T43" fmla="*/ 7 h 30"/>
                  <a:gd name="T44" fmla="*/ 29 w 30"/>
                  <a:gd name="T45" fmla="*/ 10 h 30"/>
                  <a:gd name="T46" fmla="*/ 30 w 30"/>
                  <a:gd name="T47" fmla="*/ 12 h 30"/>
                  <a:gd name="T48" fmla="*/ 30 w 30"/>
                  <a:gd name="T49" fmla="*/ 15 h 30"/>
                  <a:gd name="T50" fmla="*/ 29 w 30"/>
                  <a:gd name="T51" fmla="*/ 21 h 30"/>
                  <a:gd name="T52" fmla="*/ 25 w 30"/>
                  <a:gd name="T53" fmla="*/ 26 h 30"/>
                  <a:gd name="T54" fmla="*/ 21 w 30"/>
                  <a:gd name="T55" fmla="*/ 29 h 30"/>
                  <a:gd name="T56" fmla="*/ 15 w 30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/>
              </a:p>
            </p:txBody>
          </p:sp>
        </p:grpSp>
      </p:grpSp>
      <p:sp>
        <p:nvSpPr>
          <p:cNvPr id="57914" name="WordArt 57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69342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TimeH" panose="020B7200000000000000" pitchFamily="34" charset="0"/>
              </a:rPr>
              <a:t>TRƯỜNG TiỂU HỌC ÁI MỘ A</a:t>
            </a:r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57917" name="Picture 57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6319" y="3969"/>
            <a:ext cx="17716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18" name="Picture 57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968" y="5090318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19" name="Picture 57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72350" y="5094288"/>
            <a:ext cx="17716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20" name="Picture 57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23" name="Picture 579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742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24" name="Picture 580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581400"/>
            <a:ext cx="742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25" name="Picture 581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42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26" name="Picture 582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27" name="Picture 583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286000"/>
            <a:ext cx="742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928" name="Picture 584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066800"/>
            <a:ext cx="742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952" y="3143248"/>
            <a:ext cx="459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720" y="6106009"/>
            <a:ext cx="6049964" cy="1119825"/>
          </a:xfrm>
          <a:prstGeom prst="rect">
            <a:avLst/>
          </a:prstGeom>
        </p:spPr>
      </p:pic>
      <p:sp>
        <p:nvSpPr>
          <p:cNvPr id="584" name="Title 1"/>
          <p:cNvSpPr txBox="1">
            <a:spLocks/>
          </p:cNvSpPr>
          <p:nvPr/>
        </p:nvSpPr>
        <p:spPr>
          <a:xfrm>
            <a:off x="2285984" y="5195910"/>
            <a:ext cx="4857784" cy="7334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TUẦN 8</a:t>
            </a:r>
            <a:endParaRPr kumimoji="0" lang="en-US" sz="36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09346"/>
      </p:ext>
    </p:extLst>
  </p:cSld>
  <p:clrMapOvr>
    <a:masterClrMapping/>
  </p:clrMapOvr>
  <p:transition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8839200" cy="6547338"/>
          </a:xfrm>
        </p:spPr>
      </p:pic>
      <p:sp>
        <p:nvSpPr>
          <p:cNvPr id="5" name="Oval 4"/>
          <p:cNvSpPr/>
          <p:nvPr/>
        </p:nvSpPr>
        <p:spPr>
          <a:xfrm>
            <a:off x="4114800" y="61722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44046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8991599" cy="6629400"/>
          </a:xfrm>
        </p:spPr>
      </p:pic>
      <p:sp>
        <p:nvSpPr>
          <p:cNvPr id="5" name="Oval 4"/>
          <p:cNvSpPr/>
          <p:nvPr/>
        </p:nvSpPr>
        <p:spPr>
          <a:xfrm>
            <a:off x="4267200" y="62484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87994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76200"/>
            <a:ext cx="267335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1" y="76200"/>
            <a:ext cx="2667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1" y="65649"/>
            <a:ext cx="2673350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tar: 7 Points 6"/>
          <p:cNvSpPr/>
          <p:nvPr/>
        </p:nvSpPr>
        <p:spPr>
          <a:xfrm>
            <a:off x="152400" y="1752600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Star: 7 Points 7"/>
          <p:cNvSpPr/>
          <p:nvPr/>
        </p:nvSpPr>
        <p:spPr>
          <a:xfrm>
            <a:off x="3276600" y="1779270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388137"/>
            <a:ext cx="2667000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tar: 7 Points 9"/>
          <p:cNvSpPr/>
          <p:nvPr/>
        </p:nvSpPr>
        <p:spPr>
          <a:xfrm>
            <a:off x="6248400" y="1791579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1" name="Star: 7 Points 10"/>
          <p:cNvSpPr/>
          <p:nvPr/>
        </p:nvSpPr>
        <p:spPr>
          <a:xfrm>
            <a:off x="1752598" y="4140737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401031"/>
            <a:ext cx="2971800" cy="2120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tar: 7 Points 12"/>
          <p:cNvSpPr/>
          <p:nvPr/>
        </p:nvSpPr>
        <p:spPr>
          <a:xfrm>
            <a:off x="4828735" y="4077431"/>
            <a:ext cx="460894" cy="392723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09601" y="4913141"/>
            <a:ext cx="8153399" cy="12041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651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69" y="2044164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9718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43504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4980"/>
            <a:ext cx="8077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642489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1" r="7937" b="6666"/>
          <a:stretch/>
        </p:blipFill>
        <p:spPr>
          <a:xfrm>
            <a:off x="76200" y="3833446"/>
            <a:ext cx="2895600" cy="233875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" t="6666" b="3333"/>
          <a:stretch/>
        </p:blipFill>
        <p:spPr>
          <a:xfrm>
            <a:off x="3200400" y="3810000"/>
            <a:ext cx="2895600" cy="2362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16" r="13275" b="6186"/>
          <a:stretch/>
        </p:blipFill>
        <p:spPr>
          <a:xfrm>
            <a:off x="6248400" y="3810000"/>
            <a:ext cx="2667000" cy="234930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143000" y="6324600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4223825" y="6322255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9" name="Oval 8"/>
          <p:cNvSpPr/>
          <p:nvPr/>
        </p:nvSpPr>
        <p:spPr>
          <a:xfrm>
            <a:off x="7214968" y="6322255"/>
            <a:ext cx="457200" cy="457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8</a:t>
            </a:r>
          </a:p>
        </p:txBody>
      </p:sp>
      <p:sp>
        <p:nvSpPr>
          <p:cNvPr id="10" name="Horizontal Scroll 7"/>
          <p:cNvSpPr/>
          <p:nvPr/>
        </p:nvSpPr>
        <p:spPr>
          <a:xfrm>
            <a:off x="304800" y="457200"/>
            <a:ext cx="8699246" cy="256332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22836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2" y="224056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5723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4980"/>
            <a:ext cx="8077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470881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75" y="2286000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052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96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1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57400"/>
            <a:ext cx="56388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81400"/>
            <a:ext cx="8229600" cy="2362199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3535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04800" y="381000"/>
            <a:ext cx="5867400" cy="213360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590800"/>
            <a:ext cx="8382000" cy="2286000"/>
          </a:xfrm>
        </p:spPr>
        <p:txBody>
          <a:bodyPr>
            <a:normAutofit/>
          </a:bodyPr>
          <a:lstStyle/>
          <a:p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Tự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nhiên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và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xã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hội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/>
            </a:r>
            <a:b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</a:b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/>
            </a:r>
            <a:b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</a:b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Bài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8: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Ăn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uống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sạch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60033"/>
                </a:solidFill>
              </a:rPr>
              <a:t>sẽ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2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4980"/>
            <a:ext cx="8077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5917387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76200"/>
            <a:ext cx="267335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1" y="76200"/>
            <a:ext cx="2667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1" y="65649"/>
            <a:ext cx="2673350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tar: 7 Points 6"/>
          <p:cNvSpPr/>
          <p:nvPr/>
        </p:nvSpPr>
        <p:spPr>
          <a:xfrm>
            <a:off x="152400" y="1752600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Star: 7 Points 7"/>
          <p:cNvSpPr/>
          <p:nvPr/>
        </p:nvSpPr>
        <p:spPr>
          <a:xfrm>
            <a:off x="3276600" y="1779270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388137"/>
            <a:ext cx="2667000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tar: 7 Points 9"/>
          <p:cNvSpPr/>
          <p:nvPr/>
        </p:nvSpPr>
        <p:spPr>
          <a:xfrm>
            <a:off x="6248400" y="1791579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1" name="Star: 7 Points 10"/>
          <p:cNvSpPr/>
          <p:nvPr/>
        </p:nvSpPr>
        <p:spPr>
          <a:xfrm>
            <a:off x="1752598" y="4140737"/>
            <a:ext cx="457201" cy="381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2401031"/>
            <a:ext cx="2971800" cy="2120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tar: 7 Points 12"/>
          <p:cNvSpPr/>
          <p:nvPr/>
        </p:nvSpPr>
        <p:spPr>
          <a:xfrm>
            <a:off x="4828735" y="4077431"/>
            <a:ext cx="460894" cy="392723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17" name="Lightning Bolt 16"/>
          <p:cNvSpPr/>
          <p:nvPr/>
        </p:nvSpPr>
        <p:spPr>
          <a:xfrm>
            <a:off x="175846" y="3735118"/>
            <a:ext cx="1424354" cy="1370282"/>
          </a:xfrm>
          <a:prstGeom prst="lightningBol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524000" y="5120495"/>
            <a:ext cx="7239000" cy="12041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048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19400"/>
            <a:ext cx="6248400" cy="990600"/>
          </a:xfr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75419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1600" cy="6781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61722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502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  <p:sp>
        <p:nvSpPr>
          <p:cNvPr id="5" name="Oval 4"/>
          <p:cNvSpPr/>
          <p:nvPr/>
        </p:nvSpPr>
        <p:spPr>
          <a:xfrm>
            <a:off x="4114800" y="61722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27511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-19929"/>
            <a:ext cx="8686799" cy="6583362"/>
          </a:xfrm>
        </p:spPr>
      </p:pic>
      <p:sp>
        <p:nvSpPr>
          <p:cNvPr id="5" name="Oval 4"/>
          <p:cNvSpPr/>
          <p:nvPr/>
        </p:nvSpPr>
        <p:spPr>
          <a:xfrm>
            <a:off x="4114800" y="6172200"/>
            <a:ext cx="609600" cy="609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98976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313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Tự nhiên và xã hội  Bài 8: Ăn uống sạch sẽ</vt:lpstr>
      <vt:lpstr>Slide 4</vt:lpstr>
      <vt:lpstr>Slide 5</vt:lpstr>
      <vt:lpstr>Trình bày trước nhóm</vt:lpstr>
      <vt:lpstr>Slide 7</vt:lpstr>
      <vt:lpstr>Slide 8</vt:lpstr>
      <vt:lpstr>Slide 9</vt:lpstr>
      <vt:lpstr>Slide 10</vt:lpstr>
      <vt:lpstr>Slide 11</vt:lpstr>
      <vt:lpstr>Slide 12</vt:lpstr>
      <vt:lpstr>Kết luận: Để ăn sạch, chúng ta phải: </vt:lpstr>
      <vt:lpstr>Slide 14</vt:lpstr>
      <vt:lpstr>Slide 15</vt:lpstr>
      <vt:lpstr>Kết luận: Để uống sạch, chúng ta phải: </vt:lpstr>
      <vt:lpstr>Slide 17</vt:lpstr>
      <vt:lpstr>Kết luận: Ích lợi của việc ăn uống sạch sẽ</vt:lpstr>
      <vt:lpstr>Củng cố - Dặn dò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106</cp:revision>
  <dcterms:created xsi:type="dcterms:W3CDTF">2018-10-18T05:42:22Z</dcterms:created>
  <dcterms:modified xsi:type="dcterms:W3CDTF">2018-10-26T05:13:39Z</dcterms:modified>
</cp:coreProperties>
</file>